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51" r:id="rId1"/>
  </p:sldMasterIdLst>
  <p:notesMasterIdLst>
    <p:notesMasterId r:id="rId78"/>
  </p:notesMasterIdLst>
  <p:handoutMasterIdLst>
    <p:handoutMasterId r:id="rId79"/>
  </p:handoutMasterIdLst>
  <p:sldIdLst>
    <p:sldId id="822" r:id="rId2"/>
    <p:sldId id="832" r:id="rId3"/>
    <p:sldId id="833" r:id="rId4"/>
    <p:sldId id="834" r:id="rId5"/>
    <p:sldId id="835" r:id="rId6"/>
    <p:sldId id="836" r:id="rId7"/>
    <p:sldId id="837" r:id="rId8"/>
    <p:sldId id="838" r:id="rId9"/>
    <p:sldId id="839" r:id="rId10"/>
    <p:sldId id="840" r:id="rId11"/>
    <p:sldId id="841" r:id="rId12"/>
    <p:sldId id="842" r:id="rId13"/>
    <p:sldId id="843" r:id="rId14"/>
    <p:sldId id="844" r:id="rId15"/>
    <p:sldId id="845" r:id="rId16"/>
    <p:sldId id="846" r:id="rId17"/>
    <p:sldId id="847" r:id="rId18"/>
    <p:sldId id="848" r:id="rId19"/>
    <p:sldId id="849" r:id="rId20"/>
    <p:sldId id="850" r:id="rId21"/>
    <p:sldId id="853" r:id="rId22"/>
    <p:sldId id="854" r:id="rId23"/>
    <p:sldId id="855" r:id="rId24"/>
    <p:sldId id="856" r:id="rId25"/>
    <p:sldId id="857" r:id="rId26"/>
    <p:sldId id="825" r:id="rId27"/>
    <p:sldId id="826" r:id="rId28"/>
    <p:sldId id="827" r:id="rId29"/>
    <p:sldId id="828" r:id="rId30"/>
    <p:sldId id="829" r:id="rId31"/>
    <p:sldId id="830" r:id="rId32"/>
    <p:sldId id="831" r:id="rId33"/>
    <p:sldId id="735" r:id="rId34"/>
    <p:sldId id="256" r:id="rId35"/>
    <p:sldId id="777" r:id="rId36"/>
    <p:sldId id="778" r:id="rId37"/>
    <p:sldId id="779" r:id="rId38"/>
    <p:sldId id="678" r:id="rId39"/>
    <p:sldId id="679" r:id="rId40"/>
    <p:sldId id="680" r:id="rId41"/>
    <p:sldId id="685" r:id="rId42"/>
    <p:sldId id="686" r:id="rId43"/>
    <p:sldId id="687" r:id="rId44"/>
    <p:sldId id="688" r:id="rId45"/>
    <p:sldId id="689" r:id="rId46"/>
    <p:sldId id="858" r:id="rId47"/>
    <p:sldId id="813" r:id="rId48"/>
    <p:sldId id="811" r:id="rId49"/>
    <p:sldId id="812" r:id="rId50"/>
    <p:sldId id="690" r:id="rId51"/>
    <p:sldId id="737" r:id="rId52"/>
    <p:sldId id="738" r:id="rId53"/>
    <p:sldId id="739" r:id="rId54"/>
    <p:sldId id="740" r:id="rId55"/>
    <p:sldId id="741" r:id="rId56"/>
    <p:sldId id="742" r:id="rId57"/>
    <p:sldId id="743" r:id="rId58"/>
    <p:sldId id="744" r:id="rId59"/>
    <p:sldId id="745" r:id="rId60"/>
    <p:sldId id="746" r:id="rId61"/>
    <p:sldId id="747" r:id="rId62"/>
    <p:sldId id="748" r:id="rId63"/>
    <p:sldId id="749" r:id="rId64"/>
    <p:sldId id="750" r:id="rId65"/>
    <p:sldId id="751" r:id="rId66"/>
    <p:sldId id="692" r:id="rId67"/>
    <p:sldId id="693" r:id="rId68"/>
    <p:sldId id="694" r:id="rId69"/>
    <p:sldId id="695" r:id="rId70"/>
    <p:sldId id="696" r:id="rId71"/>
    <p:sldId id="697" r:id="rId72"/>
    <p:sldId id="699" r:id="rId73"/>
    <p:sldId id="700" r:id="rId74"/>
    <p:sldId id="814" r:id="rId75"/>
    <p:sldId id="859" r:id="rId76"/>
    <p:sldId id="860" r:id="rId77"/>
  </p:sldIdLst>
  <p:sldSz cx="9144000" cy="6858000" type="screen4x3"/>
  <p:notesSz cx="6743700" cy="9880600"/>
  <p:defaultTextStyle>
    <a:defPPr>
      <a:defRPr lang="en-US"/>
    </a:defPPr>
    <a:lvl1pPr algn="l" rtl="0" eaLnBrk="0" fontAlgn="base" hangingPunct="0">
      <a:spcBef>
        <a:spcPct val="0"/>
      </a:spcBef>
      <a:spcAft>
        <a:spcPct val="0"/>
      </a:spcAft>
      <a:defRPr sz="2400" kern="1200">
        <a:solidFill>
          <a:schemeClr val="tx1"/>
        </a:solidFill>
        <a:latin typeface="Times New Roman (Hebrew)"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Hebrew)"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Hebrew)"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Hebrew)"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Hebrew)" pitchFamily="18" charset="0"/>
        <a:ea typeface="+mn-ea"/>
        <a:cs typeface="+mn-cs"/>
      </a:defRPr>
    </a:lvl5pPr>
    <a:lvl6pPr marL="2286000" algn="l" defTabSz="914400" rtl="0" eaLnBrk="1" latinLnBrk="0" hangingPunct="1">
      <a:defRPr sz="2400" kern="1200">
        <a:solidFill>
          <a:schemeClr val="tx1"/>
        </a:solidFill>
        <a:latin typeface="Times New Roman (Hebrew)" pitchFamily="18" charset="0"/>
        <a:ea typeface="+mn-ea"/>
        <a:cs typeface="+mn-cs"/>
      </a:defRPr>
    </a:lvl6pPr>
    <a:lvl7pPr marL="2743200" algn="l" defTabSz="914400" rtl="0" eaLnBrk="1" latinLnBrk="0" hangingPunct="1">
      <a:defRPr sz="2400" kern="1200">
        <a:solidFill>
          <a:schemeClr val="tx1"/>
        </a:solidFill>
        <a:latin typeface="Times New Roman (Hebrew)" pitchFamily="18" charset="0"/>
        <a:ea typeface="+mn-ea"/>
        <a:cs typeface="+mn-cs"/>
      </a:defRPr>
    </a:lvl7pPr>
    <a:lvl8pPr marL="3200400" algn="l" defTabSz="914400" rtl="0" eaLnBrk="1" latinLnBrk="0" hangingPunct="1">
      <a:defRPr sz="2400" kern="1200">
        <a:solidFill>
          <a:schemeClr val="tx1"/>
        </a:solidFill>
        <a:latin typeface="Times New Roman (Hebrew)" pitchFamily="18" charset="0"/>
        <a:ea typeface="+mn-ea"/>
        <a:cs typeface="+mn-cs"/>
      </a:defRPr>
    </a:lvl8pPr>
    <a:lvl9pPr marL="3657600" algn="l" defTabSz="914400" rtl="0" eaLnBrk="1" latinLnBrk="0" hangingPunct="1">
      <a:defRPr sz="2400" kern="1200">
        <a:solidFill>
          <a:schemeClr val="tx1"/>
        </a:solidFill>
        <a:latin typeface="Times New Roman (Hebrew)" pitchFamily="18"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112">
          <p15:clr>
            <a:srgbClr val="A4A3A4"/>
          </p15:clr>
        </p15:guide>
        <p15:guide id="2" pos="212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90099"/>
    <a:srgbClr val="336699"/>
    <a:srgbClr val="008000"/>
    <a:srgbClr val="FF0000"/>
    <a:srgbClr val="0033CC"/>
    <a:srgbClr val="FFFF99"/>
    <a:srgbClr val="CCCCFF"/>
    <a:srgbClr val="00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5620"/>
    <p:restoredTop sz="94609" autoAdjust="0"/>
  </p:normalViewPr>
  <p:slideViewPr>
    <p:cSldViewPr snapToGrid="0">
      <p:cViewPr varScale="1">
        <p:scale>
          <a:sx n="95" d="100"/>
          <a:sy n="95" d="100"/>
        </p:scale>
        <p:origin x="1090" y="53"/>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00" d="100"/>
        <a:sy n="100" d="100"/>
      </p:scale>
      <p:origin x="0" y="-9552"/>
    </p:cViewPr>
  </p:sorterViewPr>
  <p:notesViewPr>
    <p:cSldViewPr snapToGrid="0">
      <p:cViewPr varScale="1">
        <p:scale>
          <a:sx n="59" d="100"/>
          <a:sy n="59" d="100"/>
        </p:scale>
        <p:origin x="-1254" y="-66"/>
      </p:cViewPr>
      <p:guideLst>
        <p:guide orient="horz" pos="3112"/>
        <p:guide pos="2124"/>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handoutMaster" Target="handoutMasters/handout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notesMaster" Target="notesMasters/notesMaster1.xml"/><Relationship Id="rId8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image" Target="../media/image3.emf"/></Relationships>
</file>

<file path=ppt/drawings/_rels/vmlDrawing10.vml.rels><?xml version="1.0" encoding="UTF-8" standalone="yes"?>
<Relationships xmlns="http://schemas.openxmlformats.org/package/2006/relationships"><Relationship Id="rId8" Type="http://schemas.openxmlformats.org/officeDocument/2006/relationships/image" Target="../media/image94.wmf"/><Relationship Id="rId3" Type="http://schemas.openxmlformats.org/officeDocument/2006/relationships/image" Target="../media/image89.wmf"/><Relationship Id="rId7" Type="http://schemas.openxmlformats.org/officeDocument/2006/relationships/image" Target="../media/image93.wmf"/><Relationship Id="rId2" Type="http://schemas.openxmlformats.org/officeDocument/2006/relationships/image" Target="../media/image88.wmf"/><Relationship Id="rId1" Type="http://schemas.openxmlformats.org/officeDocument/2006/relationships/image" Target="../media/image87.emf"/><Relationship Id="rId6" Type="http://schemas.openxmlformats.org/officeDocument/2006/relationships/image" Target="../media/image92.wmf"/><Relationship Id="rId11" Type="http://schemas.openxmlformats.org/officeDocument/2006/relationships/image" Target="../media/image97.wmf"/><Relationship Id="rId5" Type="http://schemas.openxmlformats.org/officeDocument/2006/relationships/image" Target="../media/image91.wmf"/><Relationship Id="rId10" Type="http://schemas.openxmlformats.org/officeDocument/2006/relationships/image" Target="../media/image96.wmf"/><Relationship Id="rId4" Type="http://schemas.openxmlformats.org/officeDocument/2006/relationships/image" Target="../media/image90.wmf"/><Relationship Id="rId9" Type="http://schemas.openxmlformats.org/officeDocument/2006/relationships/image" Target="../media/image95.wmf"/></Relationships>
</file>

<file path=ppt/drawings/_rels/vmlDrawing11.vml.rels><?xml version="1.0" encoding="UTF-8" standalone="yes"?>
<Relationships xmlns="http://schemas.openxmlformats.org/package/2006/relationships"><Relationship Id="rId8" Type="http://schemas.openxmlformats.org/officeDocument/2006/relationships/image" Target="../media/image105.emf"/><Relationship Id="rId3" Type="http://schemas.openxmlformats.org/officeDocument/2006/relationships/image" Target="../media/image100.emf"/><Relationship Id="rId7" Type="http://schemas.openxmlformats.org/officeDocument/2006/relationships/image" Target="../media/image104.emf"/><Relationship Id="rId12" Type="http://schemas.openxmlformats.org/officeDocument/2006/relationships/image" Target="../media/image109.emf"/><Relationship Id="rId2" Type="http://schemas.openxmlformats.org/officeDocument/2006/relationships/image" Target="../media/image99.emf"/><Relationship Id="rId1" Type="http://schemas.openxmlformats.org/officeDocument/2006/relationships/image" Target="../media/image98.emf"/><Relationship Id="rId6" Type="http://schemas.openxmlformats.org/officeDocument/2006/relationships/image" Target="../media/image103.emf"/><Relationship Id="rId11" Type="http://schemas.openxmlformats.org/officeDocument/2006/relationships/image" Target="../media/image108.emf"/><Relationship Id="rId5" Type="http://schemas.openxmlformats.org/officeDocument/2006/relationships/image" Target="../media/image102.emf"/><Relationship Id="rId10" Type="http://schemas.openxmlformats.org/officeDocument/2006/relationships/image" Target="../media/image107.emf"/><Relationship Id="rId4" Type="http://schemas.openxmlformats.org/officeDocument/2006/relationships/image" Target="../media/image101.emf"/><Relationship Id="rId9" Type="http://schemas.openxmlformats.org/officeDocument/2006/relationships/image" Target="../media/image106.e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image" Target="../media/image11.e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6.emf"/><Relationship Id="rId1" Type="http://schemas.openxmlformats.org/officeDocument/2006/relationships/image" Target="../media/image15.emf"/><Relationship Id="rId5" Type="http://schemas.openxmlformats.org/officeDocument/2006/relationships/image" Target="../media/image19.emf"/><Relationship Id="rId4" Type="http://schemas.openxmlformats.org/officeDocument/2006/relationships/image" Target="../media/image18.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1.w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image" Target="../media/image24.e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74.emf"/><Relationship Id="rId2" Type="http://schemas.openxmlformats.org/officeDocument/2006/relationships/image" Target="../media/image73.emf"/><Relationship Id="rId1" Type="http://schemas.openxmlformats.org/officeDocument/2006/relationships/image" Target="../media/image72.e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79.emf"/><Relationship Id="rId1" Type="http://schemas.openxmlformats.org/officeDocument/2006/relationships/image" Target="../media/image78.e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83.emf"/><Relationship Id="rId2" Type="http://schemas.openxmlformats.org/officeDocument/2006/relationships/image" Target="../media/image82.emf"/><Relationship Id="rId1" Type="http://schemas.openxmlformats.org/officeDocument/2006/relationships/image" Target="../media/image81.e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86.emf"/><Relationship Id="rId1" Type="http://schemas.openxmlformats.org/officeDocument/2006/relationships/image" Target="../media/image85.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922588" cy="49371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rtl="1">
              <a:defRPr sz="1200" smtClean="0">
                <a:latin typeface="Times New Roman" pitchFamily="18" charset="0"/>
              </a:defRPr>
            </a:lvl1pPr>
          </a:lstStyle>
          <a:p>
            <a:pPr>
              <a:defRPr/>
            </a:pPr>
            <a:endParaRPr lang="en-US" altLang="en-US"/>
          </a:p>
        </p:txBody>
      </p:sp>
      <p:sp>
        <p:nvSpPr>
          <p:cNvPr id="3075" name="Rectangle 3"/>
          <p:cNvSpPr>
            <a:spLocks noGrp="1" noChangeArrowheads="1"/>
          </p:cNvSpPr>
          <p:nvPr>
            <p:ph type="dt" sz="quarter" idx="1"/>
          </p:nvPr>
        </p:nvSpPr>
        <p:spPr bwMode="auto">
          <a:xfrm>
            <a:off x="3821113" y="0"/>
            <a:ext cx="2922587" cy="49371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rtl="1">
              <a:defRPr sz="1200" smtClean="0">
                <a:latin typeface="Times New Roman" pitchFamily="18" charset="0"/>
              </a:defRPr>
            </a:lvl1pPr>
          </a:lstStyle>
          <a:p>
            <a:pPr>
              <a:defRPr/>
            </a:pPr>
            <a:endParaRPr lang="en-US" altLang="en-US"/>
          </a:p>
        </p:txBody>
      </p:sp>
      <p:sp>
        <p:nvSpPr>
          <p:cNvPr id="3076" name="Rectangle 4"/>
          <p:cNvSpPr>
            <a:spLocks noGrp="1" noChangeArrowheads="1"/>
          </p:cNvSpPr>
          <p:nvPr>
            <p:ph type="ftr" sz="quarter" idx="2"/>
          </p:nvPr>
        </p:nvSpPr>
        <p:spPr bwMode="auto">
          <a:xfrm>
            <a:off x="0" y="9386888"/>
            <a:ext cx="2922588" cy="493712"/>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rtl="1">
              <a:defRPr sz="1200" smtClean="0">
                <a:latin typeface="Times New Roman" pitchFamily="18" charset="0"/>
              </a:defRPr>
            </a:lvl1pPr>
          </a:lstStyle>
          <a:p>
            <a:pPr>
              <a:defRPr/>
            </a:pPr>
            <a:endParaRPr lang="en-US" altLang="en-US"/>
          </a:p>
        </p:txBody>
      </p:sp>
      <p:sp>
        <p:nvSpPr>
          <p:cNvPr id="3077" name="Rectangle 5"/>
          <p:cNvSpPr>
            <a:spLocks noGrp="1" noChangeArrowheads="1"/>
          </p:cNvSpPr>
          <p:nvPr>
            <p:ph type="sldNum" sz="quarter" idx="3"/>
          </p:nvPr>
        </p:nvSpPr>
        <p:spPr bwMode="auto">
          <a:xfrm>
            <a:off x="3821113" y="9386888"/>
            <a:ext cx="2922587" cy="493712"/>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rtl="1">
              <a:defRPr sz="1200" smtClean="0">
                <a:latin typeface="Times New Roman" pitchFamily="18" charset="0"/>
                <a:cs typeface="Times New Roman" pitchFamily="18" charset="0"/>
              </a:defRPr>
            </a:lvl1pPr>
          </a:lstStyle>
          <a:p>
            <a:pPr>
              <a:defRPr/>
            </a:pPr>
            <a:fld id="{6BBF39DA-D57F-4B93-BADC-DD01613E8944}" type="slidenum">
              <a:rPr lang="he-IL" altLang="en-US"/>
              <a:pPr>
                <a:defRPr/>
              </a:pPr>
              <a:t>‹#›</a:t>
            </a:fld>
            <a:endParaRPr lang="en-US" altLang="en-US"/>
          </a:p>
        </p:txBody>
      </p:sp>
    </p:spTree>
    <p:extLst>
      <p:ext uri="{BB962C8B-B14F-4D97-AF65-F5344CB8AC3E}">
        <p14:creationId xmlns:p14="http://schemas.microsoft.com/office/powerpoint/2010/main" val="282967191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hdr" sz="quarter"/>
          </p:nvPr>
        </p:nvSpPr>
        <p:spPr bwMode="auto">
          <a:xfrm>
            <a:off x="0" y="0"/>
            <a:ext cx="2922588" cy="49371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rtl="1">
              <a:defRPr sz="1200" smtClean="0">
                <a:latin typeface="Times New Roman" pitchFamily="18" charset="0"/>
              </a:defRPr>
            </a:lvl1pPr>
          </a:lstStyle>
          <a:p>
            <a:pPr>
              <a:defRPr/>
            </a:pPr>
            <a:endParaRPr lang="en-US" altLang="en-US"/>
          </a:p>
        </p:txBody>
      </p:sp>
      <p:sp>
        <p:nvSpPr>
          <p:cNvPr id="5123" name="Rectangle 3"/>
          <p:cNvSpPr>
            <a:spLocks noGrp="1" noChangeArrowheads="1"/>
          </p:cNvSpPr>
          <p:nvPr>
            <p:ph type="dt" idx="1"/>
          </p:nvPr>
        </p:nvSpPr>
        <p:spPr bwMode="auto">
          <a:xfrm>
            <a:off x="3821113" y="0"/>
            <a:ext cx="2922587" cy="49371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rtl="1">
              <a:defRPr sz="1200" smtClean="0">
                <a:latin typeface="Times New Roman" pitchFamily="18" charset="0"/>
              </a:defRPr>
            </a:lvl1pPr>
          </a:lstStyle>
          <a:p>
            <a:pPr>
              <a:defRPr/>
            </a:pPr>
            <a:endParaRPr lang="en-US" altLang="en-US"/>
          </a:p>
        </p:txBody>
      </p:sp>
      <p:sp>
        <p:nvSpPr>
          <p:cNvPr id="22532" name="Rectangle 4"/>
          <p:cNvSpPr>
            <a:spLocks noGrp="1" noRot="1" noChangeAspect="1" noChangeArrowheads="1" noTextEdit="1"/>
          </p:cNvSpPr>
          <p:nvPr>
            <p:ph type="sldImg" idx="2"/>
          </p:nvPr>
        </p:nvSpPr>
        <p:spPr bwMode="auto">
          <a:xfrm>
            <a:off x="901700" y="741363"/>
            <a:ext cx="4940300" cy="3705225"/>
          </a:xfrm>
          <a:prstGeom prst="rect">
            <a:avLst/>
          </a:prstGeom>
          <a:noFill/>
          <a:ln w="9525">
            <a:solidFill>
              <a:srgbClr val="000000"/>
            </a:solidFill>
            <a:miter lim="800000"/>
            <a:headEnd/>
            <a:tailEnd/>
          </a:ln>
        </p:spPr>
      </p:sp>
      <p:sp>
        <p:nvSpPr>
          <p:cNvPr id="5125" name="Rectangle 5"/>
          <p:cNvSpPr>
            <a:spLocks noGrp="1" noChangeArrowheads="1"/>
          </p:cNvSpPr>
          <p:nvPr>
            <p:ph type="body" sz="quarter" idx="3"/>
          </p:nvPr>
        </p:nvSpPr>
        <p:spPr bwMode="auto">
          <a:xfrm>
            <a:off x="898525" y="4692650"/>
            <a:ext cx="4946650" cy="44465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ltLang="he-IL" noProof="0" smtClean="0"/>
              <a:t>Click to edit Master text styles</a:t>
            </a:r>
          </a:p>
          <a:p>
            <a:pPr lvl="1"/>
            <a:r>
              <a:rPr lang="en-US" altLang="he-IL" noProof="0" smtClean="0"/>
              <a:t>Second level</a:t>
            </a:r>
          </a:p>
          <a:p>
            <a:pPr lvl="2"/>
            <a:r>
              <a:rPr lang="en-US" altLang="he-IL" noProof="0" smtClean="0"/>
              <a:t>Third level</a:t>
            </a:r>
          </a:p>
          <a:p>
            <a:pPr lvl="3"/>
            <a:r>
              <a:rPr lang="en-US" altLang="he-IL" noProof="0" smtClean="0"/>
              <a:t>Fourth level</a:t>
            </a:r>
          </a:p>
          <a:p>
            <a:pPr lvl="4"/>
            <a:r>
              <a:rPr lang="en-US" altLang="he-IL" noProof="0" smtClean="0"/>
              <a:t>Fifth level</a:t>
            </a:r>
            <a:endParaRPr lang="en-US" altLang="en-US" noProof="0" smtClean="0"/>
          </a:p>
        </p:txBody>
      </p:sp>
      <p:sp>
        <p:nvSpPr>
          <p:cNvPr id="5126" name="Rectangle 6"/>
          <p:cNvSpPr>
            <a:spLocks noGrp="1" noChangeArrowheads="1"/>
          </p:cNvSpPr>
          <p:nvPr>
            <p:ph type="ftr" sz="quarter" idx="4"/>
          </p:nvPr>
        </p:nvSpPr>
        <p:spPr bwMode="auto">
          <a:xfrm>
            <a:off x="0" y="9386888"/>
            <a:ext cx="2922588" cy="493712"/>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rtl="1">
              <a:defRPr sz="1200" smtClean="0">
                <a:latin typeface="Times New Roman" pitchFamily="18" charset="0"/>
              </a:defRPr>
            </a:lvl1pPr>
          </a:lstStyle>
          <a:p>
            <a:pPr>
              <a:defRPr/>
            </a:pPr>
            <a:endParaRPr lang="en-US" altLang="en-US"/>
          </a:p>
        </p:txBody>
      </p:sp>
      <p:sp>
        <p:nvSpPr>
          <p:cNvPr id="5127" name="Rectangle 7"/>
          <p:cNvSpPr>
            <a:spLocks noGrp="1" noChangeArrowheads="1"/>
          </p:cNvSpPr>
          <p:nvPr>
            <p:ph type="sldNum" sz="quarter" idx="5"/>
          </p:nvPr>
        </p:nvSpPr>
        <p:spPr bwMode="auto">
          <a:xfrm>
            <a:off x="3821113" y="9386888"/>
            <a:ext cx="2922587" cy="493712"/>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rtl="1">
              <a:defRPr sz="1200" smtClean="0">
                <a:latin typeface="Times New Roman" pitchFamily="18" charset="0"/>
                <a:cs typeface="Times New Roman" pitchFamily="18" charset="0"/>
              </a:defRPr>
            </a:lvl1pPr>
          </a:lstStyle>
          <a:p>
            <a:pPr>
              <a:defRPr/>
            </a:pPr>
            <a:fld id="{CEC1D085-F694-4558-B909-586F8DEEA1BA}" type="slidenum">
              <a:rPr lang="he-IL" altLang="en-US"/>
              <a:pPr>
                <a:defRPr/>
              </a:pPr>
              <a:t>‹#›</a:t>
            </a:fld>
            <a:endParaRPr lang="en-US" altLang="en-US"/>
          </a:p>
        </p:txBody>
      </p:sp>
    </p:spTree>
    <p:extLst>
      <p:ext uri="{BB962C8B-B14F-4D97-AF65-F5344CB8AC3E}">
        <p14:creationId xmlns:p14="http://schemas.microsoft.com/office/powerpoint/2010/main" val="9542086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r" defTabSz="914400" rtl="1" eaLnBrk="1" latinLnBrk="0" hangingPunct="1">
      <a:defRPr sz="1200" kern="1200">
        <a:solidFill>
          <a:schemeClr val="tx1"/>
        </a:solidFill>
        <a:latin typeface="+mn-lt"/>
        <a:ea typeface="+mn-ea"/>
        <a:cs typeface="+mn-cs"/>
      </a:defRPr>
    </a:lvl6pPr>
    <a:lvl7pPr marL="2743200" algn="r" defTabSz="914400" rtl="1" eaLnBrk="1" latinLnBrk="0" hangingPunct="1">
      <a:defRPr sz="1200" kern="1200">
        <a:solidFill>
          <a:schemeClr val="tx1"/>
        </a:solidFill>
        <a:latin typeface="+mn-lt"/>
        <a:ea typeface="+mn-ea"/>
        <a:cs typeface="+mn-cs"/>
      </a:defRPr>
    </a:lvl7pPr>
    <a:lvl8pPr marL="3200400" algn="r" defTabSz="914400" rtl="1" eaLnBrk="1" latinLnBrk="0" hangingPunct="1">
      <a:defRPr sz="1200" kern="1200">
        <a:solidFill>
          <a:schemeClr val="tx1"/>
        </a:solidFill>
        <a:latin typeface="+mn-lt"/>
        <a:ea typeface="+mn-ea"/>
        <a:cs typeface="+mn-cs"/>
      </a:defRPr>
    </a:lvl8pPr>
    <a:lvl9pPr marL="3657600" algn="r" defTabSz="914400" rtl="1"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7"/>
          <p:cNvSpPr>
            <a:spLocks noGrp="1" noChangeArrowheads="1"/>
          </p:cNvSpPr>
          <p:nvPr>
            <p:ph type="sldNum" sz="quarter" idx="5"/>
          </p:nvPr>
        </p:nvSpPr>
        <p:spPr>
          <a:noFill/>
        </p:spPr>
        <p:txBody>
          <a:bodyPr/>
          <a:lstStyle/>
          <a:p>
            <a:fld id="{AE0B6F25-5825-4C8B-93C8-0428CDDD6C14}" type="slidenum">
              <a:rPr lang="he-IL" altLang="en-US"/>
              <a:pPr/>
              <a:t>1</a:t>
            </a:fld>
            <a:endParaRPr lang="en-US" altLang="en-US"/>
          </a:p>
        </p:txBody>
      </p:sp>
      <p:sp>
        <p:nvSpPr>
          <p:cNvPr id="23555" name="Rectangle 2"/>
          <p:cNvSpPr>
            <a:spLocks noGrp="1" noRot="1" noChangeAspect="1" noChangeArrowheads="1" noTextEdit="1"/>
          </p:cNvSpPr>
          <p:nvPr>
            <p:ph type="sldImg"/>
          </p:nvPr>
        </p:nvSpPr>
        <p:spPr>
          <a:ln/>
        </p:spPr>
      </p:sp>
      <p:sp>
        <p:nvSpPr>
          <p:cNvPr id="23556" name="Rectangle 3"/>
          <p:cNvSpPr>
            <a:spLocks noGrp="1" noChangeArrowheads="1"/>
          </p:cNvSpPr>
          <p:nvPr>
            <p:ph type="body" idx="1"/>
          </p:nvPr>
        </p:nvSpPr>
        <p:spPr>
          <a:noFill/>
          <a:ln/>
        </p:spPr>
        <p:txBody>
          <a:bodyPr/>
          <a:lstStyle/>
          <a:p>
            <a:endParaRPr lang="en-US" altLang="en-US" smtClean="0"/>
          </a:p>
        </p:txBody>
      </p:sp>
    </p:spTree>
    <p:extLst>
      <p:ext uri="{BB962C8B-B14F-4D97-AF65-F5344CB8AC3E}">
        <p14:creationId xmlns:p14="http://schemas.microsoft.com/office/powerpoint/2010/main" val="12687807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7"/>
          <p:cNvSpPr>
            <a:spLocks noGrp="1" noChangeArrowheads="1"/>
          </p:cNvSpPr>
          <p:nvPr>
            <p:ph type="sldNum" sz="quarter" idx="5"/>
          </p:nvPr>
        </p:nvSpPr>
        <p:spPr>
          <a:noFill/>
        </p:spPr>
        <p:txBody>
          <a:bodyPr/>
          <a:lstStyle/>
          <a:p>
            <a:fld id="{2B1A30A1-7EE8-422F-9730-65407FC7592A}" type="slidenum">
              <a:rPr lang="he-IL" altLang="en-US" smtClean="0"/>
              <a:pPr/>
              <a:t>13</a:t>
            </a:fld>
            <a:endParaRPr lang="en-US" altLang="en-US" smtClean="0"/>
          </a:p>
        </p:txBody>
      </p:sp>
      <p:sp>
        <p:nvSpPr>
          <p:cNvPr id="153603" name="Rectangle 2"/>
          <p:cNvSpPr>
            <a:spLocks noGrp="1" noRot="1" noChangeAspect="1" noChangeArrowheads="1" noTextEdit="1"/>
          </p:cNvSpPr>
          <p:nvPr>
            <p:ph type="sldImg"/>
          </p:nvPr>
        </p:nvSpPr>
        <p:spPr>
          <a:xfrm>
            <a:off x="992188" y="768350"/>
            <a:ext cx="5114925" cy="3836988"/>
          </a:xfrm>
          <a:ln/>
        </p:spPr>
      </p:sp>
      <p:sp>
        <p:nvSpPr>
          <p:cNvPr id="153604" name="Rectangle 3"/>
          <p:cNvSpPr>
            <a:spLocks noGrp="1" noChangeArrowheads="1"/>
          </p:cNvSpPr>
          <p:nvPr>
            <p:ph type="body" idx="1"/>
          </p:nvPr>
        </p:nvSpPr>
        <p:spPr>
          <a:noFill/>
          <a:ln/>
        </p:spPr>
        <p:txBody>
          <a:bodyPr/>
          <a:lstStyle/>
          <a:p>
            <a:endParaRPr lang="he-IL" smtClean="0"/>
          </a:p>
        </p:txBody>
      </p:sp>
    </p:spTree>
    <p:extLst>
      <p:ext uri="{BB962C8B-B14F-4D97-AF65-F5344CB8AC3E}">
        <p14:creationId xmlns:p14="http://schemas.microsoft.com/office/powerpoint/2010/main" val="20500246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Slide Image Placeholder 1"/>
          <p:cNvSpPr>
            <a:spLocks noGrp="1" noRot="1" noChangeAspect="1" noTextEdit="1"/>
          </p:cNvSpPr>
          <p:nvPr>
            <p:ph type="sldImg"/>
          </p:nvPr>
        </p:nvSpPr>
        <p:spPr>
          <a:xfrm>
            <a:off x="992188" y="768350"/>
            <a:ext cx="5114925" cy="3836988"/>
          </a:xfrm>
          <a:ln/>
        </p:spPr>
      </p:sp>
      <p:sp>
        <p:nvSpPr>
          <p:cNvPr id="155651" name="Notes Placeholder 2"/>
          <p:cNvSpPr>
            <a:spLocks noGrp="1"/>
          </p:cNvSpPr>
          <p:nvPr>
            <p:ph type="body" idx="1"/>
          </p:nvPr>
        </p:nvSpPr>
        <p:spPr>
          <a:noFill/>
          <a:ln/>
        </p:spPr>
        <p:txBody>
          <a:bodyPr/>
          <a:lstStyle/>
          <a:p>
            <a:endParaRPr lang="he-IL" smtClean="0"/>
          </a:p>
        </p:txBody>
      </p:sp>
      <p:sp>
        <p:nvSpPr>
          <p:cNvPr id="155652" name="Slide Number Placeholder 3"/>
          <p:cNvSpPr>
            <a:spLocks noGrp="1"/>
          </p:cNvSpPr>
          <p:nvPr>
            <p:ph type="sldNum" sz="quarter" idx="5"/>
          </p:nvPr>
        </p:nvSpPr>
        <p:spPr>
          <a:noFill/>
        </p:spPr>
        <p:txBody>
          <a:bodyPr/>
          <a:lstStyle/>
          <a:p>
            <a:fld id="{EC0FD02F-9EC1-4D82-9BD8-5F4ECB75A41A}" type="slidenum">
              <a:rPr lang="he-IL" altLang="en-US" smtClean="0"/>
              <a:pPr/>
              <a:t>15</a:t>
            </a:fld>
            <a:endParaRPr lang="en-US" altLang="en-US" smtClean="0"/>
          </a:p>
        </p:txBody>
      </p:sp>
    </p:spTree>
    <p:extLst>
      <p:ext uri="{BB962C8B-B14F-4D97-AF65-F5344CB8AC3E}">
        <p14:creationId xmlns:p14="http://schemas.microsoft.com/office/powerpoint/2010/main" val="41438087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Slide Image Placeholder 1"/>
          <p:cNvSpPr>
            <a:spLocks noGrp="1" noRot="1" noChangeAspect="1" noTextEdit="1"/>
          </p:cNvSpPr>
          <p:nvPr>
            <p:ph type="sldImg"/>
          </p:nvPr>
        </p:nvSpPr>
        <p:spPr>
          <a:xfrm>
            <a:off x="992188" y="768350"/>
            <a:ext cx="5114925" cy="3836988"/>
          </a:xfrm>
          <a:ln/>
        </p:spPr>
      </p:sp>
      <p:sp>
        <p:nvSpPr>
          <p:cNvPr id="156675" name="Notes Placeholder 2"/>
          <p:cNvSpPr>
            <a:spLocks noGrp="1"/>
          </p:cNvSpPr>
          <p:nvPr>
            <p:ph type="body" idx="1"/>
          </p:nvPr>
        </p:nvSpPr>
        <p:spPr>
          <a:noFill/>
          <a:ln/>
        </p:spPr>
        <p:txBody>
          <a:bodyPr/>
          <a:lstStyle/>
          <a:p>
            <a:endParaRPr lang="he-IL" smtClean="0"/>
          </a:p>
        </p:txBody>
      </p:sp>
      <p:sp>
        <p:nvSpPr>
          <p:cNvPr id="156676" name="Slide Number Placeholder 3"/>
          <p:cNvSpPr>
            <a:spLocks noGrp="1"/>
          </p:cNvSpPr>
          <p:nvPr>
            <p:ph type="sldNum" sz="quarter" idx="5"/>
          </p:nvPr>
        </p:nvSpPr>
        <p:spPr>
          <a:noFill/>
        </p:spPr>
        <p:txBody>
          <a:bodyPr/>
          <a:lstStyle/>
          <a:p>
            <a:fld id="{514DA532-4473-4E0F-8C09-71BE5424AEB8}" type="slidenum">
              <a:rPr lang="he-IL" altLang="en-US" smtClean="0"/>
              <a:pPr/>
              <a:t>16</a:t>
            </a:fld>
            <a:endParaRPr lang="en-US" altLang="en-US" smtClean="0"/>
          </a:p>
        </p:txBody>
      </p:sp>
    </p:spTree>
    <p:extLst>
      <p:ext uri="{BB962C8B-B14F-4D97-AF65-F5344CB8AC3E}">
        <p14:creationId xmlns:p14="http://schemas.microsoft.com/office/powerpoint/2010/main" val="20765822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Image Placeholder 1"/>
          <p:cNvSpPr>
            <a:spLocks noGrp="1" noRot="1" noChangeAspect="1" noTextEdit="1"/>
          </p:cNvSpPr>
          <p:nvPr>
            <p:ph type="sldImg"/>
          </p:nvPr>
        </p:nvSpPr>
        <p:spPr>
          <a:xfrm>
            <a:off x="992188" y="768350"/>
            <a:ext cx="5114925" cy="3836988"/>
          </a:xfrm>
          <a:ln/>
        </p:spPr>
      </p:sp>
      <p:sp>
        <p:nvSpPr>
          <p:cNvPr id="37891" name="Notes Placeholder 2"/>
          <p:cNvSpPr>
            <a:spLocks noGrp="1"/>
          </p:cNvSpPr>
          <p:nvPr>
            <p:ph type="body" idx="1"/>
          </p:nvPr>
        </p:nvSpPr>
        <p:spPr>
          <a:noFill/>
          <a:ln/>
        </p:spPr>
        <p:txBody>
          <a:bodyPr/>
          <a:lstStyle/>
          <a:p>
            <a:endParaRPr lang="he-IL" smtClean="0"/>
          </a:p>
        </p:txBody>
      </p:sp>
      <p:sp>
        <p:nvSpPr>
          <p:cNvPr id="37892" name="Slide Number Placeholder 3"/>
          <p:cNvSpPr>
            <a:spLocks noGrp="1"/>
          </p:cNvSpPr>
          <p:nvPr>
            <p:ph type="sldNum" sz="quarter" idx="5"/>
          </p:nvPr>
        </p:nvSpPr>
        <p:spPr>
          <a:noFill/>
        </p:spPr>
        <p:txBody>
          <a:bodyPr/>
          <a:lstStyle/>
          <a:p>
            <a:fld id="{F130091F-040A-4D5C-9E3F-A75B6296DCCE}" type="slidenum">
              <a:rPr lang="he-IL" altLang="en-US"/>
              <a:pPr/>
              <a:t>17</a:t>
            </a:fld>
            <a:endParaRPr lang="en-US" altLang="en-US"/>
          </a:p>
        </p:txBody>
      </p:sp>
    </p:spTree>
    <p:extLst>
      <p:ext uri="{BB962C8B-B14F-4D97-AF65-F5344CB8AC3E}">
        <p14:creationId xmlns:p14="http://schemas.microsoft.com/office/powerpoint/2010/main" val="23717804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sldNum" sz="quarter" idx="5"/>
          </p:nvPr>
        </p:nvSpPr>
        <p:spPr>
          <a:noFill/>
        </p:spPr>
        <p:txBody>
          <a:bodyPr/>
          <a:lstStyle/>
          <a:p>
            <a:fld id="{7BFBFB8E-6F57-4824-97F5-9C80E06D0FC3}" type="slidenum">
              <a:rPr lang="he-IL" altLang="en-US"/>
              <a:pPr/>
              <a:t>18</a:t>
            </a:fld>
            <a:endParaRPr lang="en-US" altLang="en-US"/>
          </a:p>
        </p:txBody>
      </p:sp>
      <p:sp>
        <p:nvSpPr>
          <p:cNvPr id="38915" name="Rectangle 2"/>
          <p:cNvSpPr>
            <a:spLocks noGrp="1" noRot="1" noChangeAspect="1" noChangeArrowheads="1" noTextEdit="1"/>
          </p:cNvSpPr>
          <p:nvPr>
            <p:ph type="sldImg"/>
          </p:nvPr>
        </p:nvSpPr>
        <p:spPr>
          <a:xfrm>
            <a:off x="990600" y="765175"/>
            <a:ext cx="5119688" cy="3838575"/>
          </a:xfrm>
          <a:ln/>
        </p:spPr>
      </p:sp>
      <p:sp>
        <p:nvSpPr>
          <p:cNvPr id="38916" name="Rectangle 3"/>
          <p:cNvSpPr>
            <a:spLocks noGrp="1" noChangeArrowheads="1"/>
          </p:cNvSpPr>
          <p:nvPr>
            <p:ph type="body" idx="1"/>
          </p:nvPr>
        </p:nvSpPr>
        <p:spPr>
          <a:xfrm>
            <a:off x="947577" y="4860784"/>
            <a:ext cx="5204148" cy="4609194"/>
          </a:xfrm>
          <a:noFill/>
          <a:ln/>
        </p:spPr>
        <p:txBody>
          <a:bodyPr/>
          <a:lstStyle/>
          <a:p>
            <a:endParaRPr lang="he-IL" smtClean="0"/>
          </a:p>
        </p:txBody>
      </p:sp>
    </p:spTree>
    <p:extLst>
      <p:ext uri="{BB962C8B-B14F-4D97-AF65-F5344CB8AC3E}">
        <p14:creationId xmlns:p14="http://schemas.microsoft.com/office/powerpoint/2010/main" val="35917014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p:spPr>
        <p:txBody>
          <a:bodyPr/>
          <a:lstStyle/>
          <a:p>
            <a:fld id="{996B1DDD-79F8-47FC-97DB-50D847828F14}" type="slidenum">
              <a:rPr lang="he-IL" altLang="en-US"/>
              <a:pPr/>
              <a:t>20</a:t>
            </a:fld>
            <a:endParaRPr lang="en-US" altLang="en-US"/>
          </a:p>
        </p:txBody>
      </p:sp>
      <p:sp>
        <p:nvSpPr>
          <p:cNvPr id="40963" name="Rectangle 2"/>
          <p:cNvSpPr>
            <a:spLocks noGrp="1" noRot="1" noChangeAspect="1" noChangeArrowheads="1" noTextEdit="1"/>
          </p:cNvSpPr>
          <p:nvPr>
            <p:ph type="sldImg"/>
          </p:nvPr>
        </p:nvSpPr>
        <p:spPr>
          <a:xfrm>
            <a:off x="990600" y="765175"/>
            <a:ext cx="5119688" cy="3838575"/>
          </a:xfrm>
          <a:ln/>
        </p:spPr>
      </p:sp>
      <p:sp>
        <p:nvSpPr>
          <p:cNvPr id="40964" name="Rectangle 3"/>
          <p:cNvSpPr>
            <a:spLocks noGrp="1" noChangeArrowheads="1"/>
          </p:cNvSpPr>
          <p:nvPr>
            <p:ph type="body" idx="1"/>
          </p:nvPr>
        </p:nvSpPr>
        <p:spPr>
          <a:xfrm>
            <a:off x="947577" y="4860784"/>
            <a:ext cx="5204148" cy="4609194"/>
          </a:xfrm>
          <a:noFill/>
          <a:ln/>
        </p:spPr>
        <p:txBody>
          <a:bodyPr/>
          <a:lstStyle/>
          <a:p>
            <a:endParaRPr lang="he-IL" smtClean="0"/>
          </a:p>
        </p:txBody>
      </p:sp>
    </p:spTree>
    <p:extLst>
      <p:ext uri="{BB962C8B-B14F-4D97-AF65-F5344CB8AC3E}">
        <p14:creationId xmlns:p14="http://schemas.microsoft.com/office/powerpoint/2010/main" val="1206529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7"/>
          <p:cNvSpPr>
            <a:spLocks noGrp="1" noChangeArrowheads="1"/>
          </p:cNvSpPr>
          <p:nvPr>
            <p:ph type="sldNum" sz="quarter" idx="5"/>
          </p:nvPr>
        </p:nvSpPr>
        <p:spPr>
          <a:noFill/>
        </p:spPr>
        <p:txBody>
          <a:bodyPr/>
          <a:lstStyle/>
          <a:p>
            <a:fld id="{DAB85B50-5CA4-4791-A421-BE77701CFD52}" type="slidenum">
              <a:rPr lang="he-IL" altLang="en-US" smtClean="0"/>
              <a:pPr/>
              <a:t>21</a:t>
            </a:fld>
            <a:endParaRPr lang="en-US" altLang="en-US" smtClean="0"/>
          </a:p>
        </p:txBody>
      </p:sp>
      <p:sp>
        <p:nvSpPr>
          <p:cNvPr id="162819" name="Rectangle 2"/>
          <p:cNvSpPr>
            <a:spLocks noGrp="1" noRot="1" noChangeAspect="1" noChangeArrowheads="1" noTextEdit="1"/>
          </p:cNvSpPr>
          <p:nvPr>
            <p:ph type="sldImg"/>
          </p:nvPr>
        </p:nvSpPr>
        <p:spPr>
          <a:xfrm>
            <a:off x="992188" y="768350"/>
            <a:ext cx="5114925" cy="3836988"/>
          </a:xfrm>
          <a:ln/>
        </p:spPr>
      </p:sp>
      <p:sp>
        <p:nvSpPr>
          <p:cNvPr id="162820" name="Rectangle 3"/>
          <p:cNvSpPr>
            <a:spLocks noGrp="1" noChangeArrowheads="1"/>
          </p:cNvSpPr>
          <p:nvPr>
            <p:ph type="body" idx="1"/>
          </p:nvPr>
        </p:nvSpPr>
        <p:spPr>
          <a:noFill/>
          <a:ln/>
        </p:spPr>
        <p:txBody>
          <a:bodyPr/>
          <a:lstStyle/>
          <a:p>
            <a:endParaRPr lang="he-IL" smtClean="0"/>
          </a:p>
        </p:txBody>
      </p:sp>
    </p:spTree>
    <p:extLst>
      <p:ext uri="{BB962C8B-B14F-4D97-AF65-F5344CB8AC3E}">
        <p14:creationId xmlns:p14="http://schemas.microsoft.com/office/powerpoint/2010/main" val="33403456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7"/>
          <p:cNvSpPr>
            <a:spLocks noGrp="1" noChangeArrowheads="1"/>
          </p:cNvSpPr>
          <p:nvPr>
            <p:ph type="sldNum" sz="quarter" idx="5"/>
          </p:nvPr>
        </p:nvSpPr>
        <p:spPr>
          <a:noFill/>
        </p:spPr>
        <p:txBody>
          <a:bodyPr/>
          <a:lstStyle/>
          <a:p>
            <a:fld id="{E31B5C27-FC80-49BB-8AC9-046964D9BC19}" type="slidenum">
              <a:rPr lang="he-IL" altLang="en-US" smtClean="0"/>
              <a:pPr/>
              <a:t>22</a:t>
            </a:fld>
            <a:endParaRPr lang="en-US" altLang="en-US" smtClean="0"/>
          </a:p>
        </p:txBody>
      </p:sp>
      <p:sp>
        <p:nvSpPr>
          <p:cNvPr id="163843" name="Rectangle 2"/>
          <p:cNvSpPr>
            <a:spLocks noGrp="1" noRot="1" noChangeAspect="1" noChangeArrowheads="1" noTextEdit="1"/>
          </p:cNvSpPr>
          <p:nvPr>
            <p:ph type="sldImg"/>
          </p:nvPr>
        </p:nvSpPr>
        <p:spPr>
          <a:xfrm>
            <a:off x="992188" y="768350"/>
            <a:ext cx="5114925" cy="3836988"/>
          </a:xfrm>
          <a:ln/>
        </p:spPr>
      </p:sp>
      <p:sp>
        <p:nvSpPr>
          <p:cNvPr id="163844" name="Rectangle 3"/>
          <p:cNvSpPr>
            <a:spLocks noGrp="1" noChangeArrowheads="1"/>
          </p:cNvSpPr>
          <p:nvPr>
            <p:ph type="body" idx="1"/>
          </p:nvPr>
        </p:nvSpPr>
        <p:spPr>
          <a:noFill/>
          <a:ln/>
        </p:spPr>
        <p:txBody>
          <a:bodyPr/>
          <a:lstStyle/>
          <a:p>
            <a:endParaRPr lang="he-IL" smtClean="0"/>
          </a:p>
        </p:txBody>
      </p:sp>
    </p:spTree>
    <p:extLst>
      <p:ext uri="{BB962C8B-B14F-4D97-AF65-F5344CB8AC3E}">
        <p14:creationId xmlns:p14="http://schemas.microsoft.com/office/powerpoint/2010/main" val="24545635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7"/>
          <p:cNvSpPr>
            <a:spLocks noGrp="1" noChangeArrowheads="1"/>
          </p:cNvSpPr>
          <p:nvPr>
            <p:ph type="sldNum" sz="quarter" idx="5"/>
          </p:nvPr>
        </p:nvSpPr>
        <p:spPr>
          <a:noFill/>
        </p:spPr>
        <p:txBody>
          <a:bodyPr/>
          <a:lstStyle/>
          <a:p>
            <a:fld id="{C37BA4BD-BDA4-421C-8A49-2FBF75FCDA49}" type="slidenum">
              <a:rPr lang="he-IL" altLang="en-US" smtClean="0"/>
              <a:pPr/>
              <a:t>23</a:t>
            </a:fld>
            <a:endParaRPr lang="en-US" altLang="en-US" smtClean="0"/>
          </a:p>
        </p:txBody>
      </p:sp>
      <p:sp>
        <p:nvSpPr>
          <p:cNvPr id="164867" name="Rectangle 2"/>
          <p:cNvSpPr>
            <a:spLocks noGrp="1" noRot="1" noChangeAspect="1" noChangeArrowheads="1" noTextEdit="1"/>
          </p:cNvSpPr>
          <p:nvPr>
            <p:ph type="sldImg"/>
          </p:nvPr>
        </p:nvSpPr>
        <p:spPr>
          <a:xfrm>
            <a:off x="992188" y="768350"/>
            <a:ext cx="5114925" cy="3836988"/>
          </a:xfrm>
          <a:ln/>
        </p:spPr>
      </p:sp>
      <p:sp>
        <p:nvSpPr>
          <p:cNvPr id="164868" name="Rectangle 3"/>
          <p:cNvSpPr>
            <a:spLocks noGrp="1" noChangeArrowheads="1"/>
          </p:cNvSpPr>
          <p:nvPr>
            <p:ph type="body" idx="1"/>
          </p:nvPr>
        </p:nvSpPr>
        <p:spPr>
          <a:noFill/>
          <a:ln/>
        </p:spPr>
        <p:txBody>
          <a:bodyPr/>
          <a:lstStyle/>
          <a:p>
            <a:endParaRPr lang="he-IL" smtClean="0"/>
          </a:p>
        </p:txBody>
      </p:sp>
    </p:spTree>
    <p:extLst>
      <p:ext uri="{BB962C8B-B14F-4D97-AF65-F5344CB8AC3E}">
        <p14:creationId xmlns:p14="http://schemas.microsoft.com/office/powerpoint/2010/main" val="8156084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a:noFill/>
        </p:spPr>
        <p:txBody>
          <a:bodyPr/>
          <a:lstStyle/>
          <a:p>
            <a:fld id="{9B73F087-9DB7-4833-822C-4961CDB29D71}" type="slidenum">
              <a:rPr lang="he-IL" altLang="en-US"/>
              <a:pPr/>
              <a:t>24</a:t>
            </a:fld>
            <a:endParaRPr lang="en-US" altLang="en-US"/>
          </a:p>
        </p:txBody>
      </p:sp>
      <p:sp>
        <p:nvSpPr>
          <p:cNvPr id="41987" name="Rectangle 2"/>
          <p:cNvSpPr>
            <a:spLocks noGrp="1" noRot="1" noChangeAspect="1" noChangeArrowheads="1" noTextEdit="1"/>
          </p:cNvSpPr>
          <p:nvPr>
            <p:ph type="sldImg"/>
          </p:nvPr>
        </p:nvSpPr>
        <p:spPr>
          <a:xfrm>
            <a:off x="992188" y="769938"/>
            <a:ext cx="5114925" cy="3836987"/>
          </a:xfrm>
          <a:ln/>
        </p:spPr>
      </p:sp>
      <p:sp>
        <p:nvSpPr>
          <p:cNvPr id="41988" name="Rectangle 3"/>
          <p:cNvSpPr>
            <a:spLocks noGrp="1" noChangeArrowheads="1"/>
          </p:cNvSpPr>
          <p:nvPr>
            <p:ph type="body" idx="1"/>
          </p:nvPr>
        </p:nvSpPr>
        <p:spPr>
          <a:xfrm>
            <a:off x="945905" y="4860784"/>
            <a:ext cx="5207490" cy="4604260"/>
          </a:xfrm>
          <a:noFill/>
          <a:ln/>
        </p:spPr>
        <p:txBody>
          <a:bodyPr/>
          <a:lstStyle/>
          <a:p>
            <a:endParaRPr lang="he-IL" smtClean="0"/>
          </a:p>
        </p:txBody>
      </p:sp>
    </p:spTree>
    <p:extLst>
      <p:ext uri="{BB962C8B-B14F-4D97-AF65-F5344CB8AC3E}">
        <p14:creationId xmlns:p14="http://schemas.microsoft.com/office/powerpoint/2010/main" val="27794968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7"/>
          <p:cNvSpPr>
            <a:spLocks noGrp="1" noChangeArrowheads="1"/>
          </p:cNvSpPr>
          <p:nvPr>
            <p:ph type="sldNum" sz="quarter" idx="5"/>
          </p:nvPr>
        </p:nvSpPr>
        <p:spPr>
          <a:noFill/>
        </p:spPr>
        <p:txBody>
          <a:bodyPr/>
          <a:lstStyle/>
          <a:p>
            <a:fld id="{CC4186DB-AE71-4600-AC22-FBE1A02AB851}" type="slidenum">
              <a:rPr lang="he-IL" altLang="en-US" smtClean="0"/>
              <a:pPr/>
              <a:t>4</a:t>
            </a:fld>
            <a:endParaRPr lang="en-US" altLang="en-US" smtClean="0"/>
          </a:p>
        </p:txBody>
      </p:sp>
      <p:sp>
        <p:nvSpPr>
          <p:cNvPr id="145411" name="Rectangle 2"/>
          <p:cNvSpPr>
            <a:spLocks noGrp="1" noRot="1" noChangeAspect="1" noChangeArrowheads="1" noTextEdit="1"/>
          </p:cNvSpPr>
          <p:nvPr>
            <p:ph type="sldImg"/>
          </p:nvPr>
        </p:nvSpPr>
        <p:spPr>
          <a:xfrm>
            <a:off x="992188" y="768350"/>
            <a:ext cx="5114925" cy="3836988"/>
          </a:xfrm>
          <a:ln/>
        </p:spPr>
      </p:sp>
      <p:sp>
        <p:nvSpPr>
          <p:cNvPr id="145412" name="Rectangle 3"/>
          <p:cNvSpPr>
            <a:spLocks noGrp="1" noChangeArrowheads="1"/>
          </p:cNvSpPr>
          <p:nvPr>
            <p:ph type="body" idx="1"/>
          </p:nvPr>
        </p:nvSpPr>
        <p:spPr>
          <a:noFill/>
          <a:ln/>
        </p:spPr>
        <p:txBody>
          <a:bodyPr/>
          <a:lstStyle/>
          <a:p>
            <a:endParaRPr lang="he-IL" smtClean="0"/>
          </a:p>
        </p:txBody>
      </p:sp>
    </p:spTree>
    <p:extLst>
      <p:ext uri="{BB962C8B-B14F-4D97-AF65-F5344CB8AC3E}">
        <p14:creationId xmlns:p14="http://schemas.microsoft.com/office/powerpoint/2010/main" val="165339756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58F7409-D29D-46E7-8335-47D0E93F3ADA}" type="slidenum">
              <a:rPr lang="he-IL" altLang="en-US"/>
              <a:pPr/>
              <a:t>27</a:t>
            </a:fld>
            <a:endParaRPr lang="en-US" altLang="en-US"/>
          </a:p>
        </p:txBody>
      </p:sp>
      <p:sp>
        <p:nvSpPr>
          <p:cNvPr id="883714" name="Rectangle 2"/>
          <p:cNvSpPr>
            <a:spLocks noGrp="1" noRot="1" noChangeAspect="1" noChangeArrowheads="1" noTextEdit="1"/>
          </p:cNvSpPr>
          <p:nvPr>
            <p:ph type="sldImg"/>
          </p:nvPr>
        </p:nvSpPr>
        <p:spPr>
          <a:xfrm>
            <a:off x="992188" y="768350"/>
            <a:ext cx="5114925" cy="3836988"/>
          </a:xfrm>
          <a:ln/>
        </p:spPr>
      </p:sp>
      <p:sp>
        <p:nvSpPr>
          <p:cNvPr id="88371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42145954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045900F-9794-4E79-8BC2-686AD3FC746B}" type="slidenum">
              <a:rPr lang="he-IL" altLang="en-US"/>
              <a:pPr/>
              <a:t>28</a:t>
            </a:fld>
            <a:endParaRPr lang="en-US" altLang="en-US"/>
          </a:p>
        </p:txBody>
      </p:sp>
      <p:sp>
        <p:nvSpPr>
          <p:cNvPr id="885762" name="Rectangle 2"/>
          <p:cNvSpPr>
            <a:spLocks noGrp="1" noRot="1" noChangeAspect="1" noChangeArrowheads="1" noTextEdit="1"/>
          </p:cNvSpPr>
          <p:nvPr>
            <p:ph type="sldImg"/>
          </p:nvPr>
        </p:nvSpPr>
        <p:spPr>
          <a:xfrm>
            <a:off x="992188" y="768350"/>
            <a:ext cx="5114925" cy="3836988"/>
          </a:xfrm>
          <a:ln/>
        </p:spPr>
      </p:sp>
      <p:sp>
        <p:nvSpPr>
          <p:cNvPr id="88576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8801044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4371412-F289-4C52-BCBE-19FED1C40E78}" type="slidenum">
              <a:rPr lang="he-IL" altLang="en-US"/>
              <a:pPr/>
              <a:t>29</a:t>
            </a:fld>
            <a:endParaRPr lang="en-US" altLang="en-US"/>
          </a:p>
        </p:txBody>
      </p:sp>
      <p:sp>
        <p:nvSpPr>
          <p:cNvPr id="892930" name="Rectangle 2"/>
          <p:cNvSpPr>
            <a:spLocks noGrp="1" noRot="1" noChangeAspect="1" noChangeArrowheads="1" noTextEdit="1"/>
          </p:cNvSpPr>
          <p:nvPr>
            <p:ph type="sldImg"/>
          </p:nvPr>
        </p:nvSpPr>
        <p:spPr>
          <a:xfrm>
            <a:off x="992188" y="768350"/>
            <a:ext cx="5114925" cy="3836988"/>
          </a:xfrm>
          <a:ln/>
        </p:spPr>
      </p:sp>
      <p:sp>
        <p:nvSpPr>
          <p:cNvPr id="89293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7021458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1ADD61D-10D8-4ABA-B913-B721E6471B93}" type="slidenum">
              <a:rPr lang="he-IL" altLang="en-US"/>
              <a:pPr/>
              <a:t>30</a:t>
            </a:fld>
            <a:endParaRPr lang="en-US" altLang="en-US"/>
          </a:p>
        </p:txBody>
      </p:sp>
      <p:sp>
        <p:nvSpPr>
          <p:cNvPr id="894978" name="Rectangle 2"/>
          <p:cNvSpPr>
            <a:spLocks noGrp="1" noRot="1" noChangeAspect="1" noChangeArrowheads="1" noTextEdit="1"/>
          </p:cNvSpPr>
          <p:nvPr>
            <p:ph type="sldImg"/>
          </p:nvPr>
        </p:nvSpPr>
        <p:spPr>
          <a:xfrm>
            <a:off x="992188" y="768350"/>
            <a:ext cx="5114925" cy="3836988"/>
          </a:xfrm>
          <a:ln/>
        </p:spPr>
      </p:sp>
      <p:sp>
        <p:nvSpPr>
          <p:cNvPr id="89497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21607005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B31B85D-63DE-434A-AF40-CFC9F7633212}" type="slidenum">
              <a:rPr lang="he-IL" altLang="en-US"/>
              <a:pPr/>
              <a:t>31</a:t>
            </a:fld>
            <a:endParaRPr lang="en-US" altLang="en-US"/>
          </a:p>
        </p:txBody>
      </p:sp>
      <p:sp>
        <p:nvSpPr>
          <p:cNvPr id="903170" name="Rectangle 2"/>
          <p:cNvSpPr>
            <a:spLocks noGrp="1" noRot="1" noChangeAspect="1" noChangeArrowheads="1" noTextEdit="1"/>
          </p:cNvSpPr>
          <p:nvPr>
            <p:ph type="sldImg"/>
          </p:nvPr>
        </p:nvSpPr>
        <p:spPr>
          <a:xfrm>
            <a:off x="992188" y="768350"/>
            <a:ext cx="5114925" cy="3836988"/>
          </a:xfrm>
          <a:ln/>
        </p:spPr>
      </p:sp>
      <p:sp>
        <p:nvSpPr>
          <p:cNvPr id="90317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34784035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6C44087-9150-405B-9528-1BFA5FE5785F}" type="slidenum">
              <a:rPr lang="he-IL" altLang="en-US"/>
              <a:pPr/>
              <a:t>32</a:t>
            </a:fld>
            <a:endParaRPr lang="en-US" altLang="en-US"/>
          </a:p>
        </p:txBody>
      </p:sp>
      <p:sp>
        <p:nvSpPr>
          <p:cNvPr id="890882" name="Rectangle 2"/>
          <p:cNvSpPr>
            <a:spLocks noGrp="1" noRot="1" noChangeAspect="1" noChangeArrowheads="1" noTextEdit="1"/>
          </p:cNvSpPr>
          <p:nvPr>
            <p:ph type="sldImg"/>
          </p:nvPr>
        </p:nvSpPr>
        <p:spPr>
          <a:xfrm>
            <a:off x="992188" y="768350"/>
            <a:ext cx="5114925" cy="3836988"/>
          </a:xfrm>
          <a:ln/>
        </p:spPr>
      </p:sp>
      <p:sp>
        <p:nvSpPr>
          <p:cNvPr id="89088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47543501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Slide Image Placeholder 1"/>
          <p:cNvSpPr>
            <a:spLocks noGrp="1" noRot="1" noChangeAspect="1" noTextEdit="1"/>
          </p:cNvSpPr>
          <p:nvPr>
            <p:ph type="sldImg"/>
          </p:nvPr>
        </p:nvSpPr>
        <p:spPr>
          <a:xfrm>
            <a:off x="901700" y="741363"/>
            <a:ext cx="4940300" cy="3705225"/>
          </a:xfrm>
          <a:ln/>
        </p:spPr>
      </p:sp>
      <p:sp>
        <p:nvSpPr>
          <p:cNvPr id="165891" name="Notes Placeholder 2"/>
          <p:cNvSpPr>
            <a:spLocks noGrp="1"/>
          </p:cNvSpPr>
          <p:nvPr>
            <p:ph type="body" idx="1"/>
          </p:nvPr>
        </p:nvSpPr>
        <p:spPr>
          <a:noFill/>
          <a:ln/>
        </p:spPr>
        <p:txBody>
          <a:bodyPr/>
          <a:lstStyle/>
          <a:p>
            <a:endParaRPr lang="he-IL" smtClean="0"/>
          </a:p>
        </p:txBody>
      </p:sp>
      <p:sp>
        <p:nvSpPr>
          <p:cNvPr id="165892" name="Slide Number Placeholder 3"/>
          <p:cNvSpPr>
            <a:spLocks noGrp="1"/>
          </p:cNvSpPr>
          <p:nvPr>
            <p:ph type="sldNum" sz="quarter" idx="5"/>
          </p:nvPr>
        </p:nvSpPr>
        <p:spPr>
          <a:noFill/>
        </p:spPr>
        <p:txBody>
          <a:bodyPr/>
          <a:lstStyle/>
          <a:p>
            <a:fld id="{1E220375-EE0C-4C75-B377-F66463EEA406}" type="slidenum">
              <a:rPr lang="he-IL" altLang="en-US" smtClean="0"/>
              <a:pPr/>
              <a:t>33</a:t>
            </a:fld>
            <a:endParaRPr lang="en-US" altLang="en-US" smtClean="0"/>
          </a:p>
        </p:txBody>
      </p:sp>
    </p:spTree>
    <p:extLst>
      <p:ext uri="{BB962C8B-B14F-4D97-AF65-F5344CB8AC3E}">
        <p14:creationId xmlns:p14="http://schemas.microsoft.com/office/powerpoint/2010/main" val="47889628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7"/>
          <p:cNvSpPr>
            <a:spLocks noGrp="1" noChangeArrowheads="1"/>
          </p:cNvSpPr>
          <p:nvPr>
            <p:ph type="sldNum" sz="quarter" idx="5"/>
          </p:nvPr>
        </p:nvSpPr>
        <p:spPr>
          <a:noFill/>
        </p:spPr>
        <p:txBody>
          <a:bodyPr/>
          <a:lstStyle/>
          <a:p>
            <a:fld id="{AE0B6F25-5825-4C8B-93C8-0428CDDD6C14}" type="slidenum">
              <a:rPr lang="he-IL" altLang="en-US"/>
              <a:pPr/>
              <a:t>34</a:t>
            </a:fld>
            <a:endParaRPr lang="en-US" altLang="en-US"/>
          </a:p>
        </p:txBody>
      </p:sp>
      <p:sp>
        <p:nvSpPr>
          <p:cNvPr id="23555" name="Rectangle 2"/>
          <p:cNvSpPr>
            <a:spLocks noGrp="1" noRot="1" noChangeAspect="1" noChangeArrowheads="1" noTextEdit="1"/>
          </p:cNvSpPr>
          <p:nvPr>
            <p:ph type="sldImg"/>
          </p:nvPr>
        </p:nvSpPr>
        <p:spPr>
          <a:ln/>
        </p:spPr>
      </p:sp>
      <p:sp>
        <p:nvSpPr>
          <p:cNvPr id="23556" name="Rectangle 3"/>
          <p:cNvSpPr>
            <a:spLocks noGrp="1" noChangeArrowheads="1"/>
          </p:cNvSpPr>
          <p:nvPr>
            <p:ph type="body" idx="1"/>
          </p:nvPr>
        </p:nvSpPr>
        <p:spPr>
          <a:noFill/>
          <a:ln/>
        </p:spPr>
        <p:txBody>
          <a:bodyPr/>
          <a:lstStyle/>
          <a:p>
            <a:endParaRPr lang="en-US" altLang="en-US" smtClean="0"/>
          </a:p>
        </p:txBody>
      </p:sp>
    </p:spTree>
    <p:extLst>
      <p:ext uri="{BB962C8B-B14F-4D97-AF65-F5344CB8AC3E}">
        <p14:creationId xmlns:p14="http://schemas.microsoft.com/office/powerpoint/2010/main" val="126878079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Rot="1" noChangeAspect="1" noTextEdit="1"/>
          </p:cNvSpPr>
          <p:nvPr>
            <p:ph type="sldImg"/>
          </p:nvPr>
        </p:nvSpPr>
        <p:spPr>
          <a:ln/>
        </p:spPr>
      </p:sp>
      <p:sp>
        <p:nvSpPr>
          <p:cNvPr id="126979" name="Rectangle 3"/>
          <p:cNvSpPr>
            <a:spLocks noGrp="1" noChangeArrowheads="1"/>
          </p:cNvSpPr>
          <p:nvPr>
            <p:ph type="body" idx="1"/>
          </p:nvPr>
        </p:nvSpPr>
        <p:spPr/>
        <p:txBody>
          <a:bodyPr/>
          <a:lstStyle/>
          <a:p>
            <a:r>
              <a:rPr lang="en-US"/>
              <a:t>Structure from motion solves the following problem:</a:t>
            </a:r>
          </a:p>
          <a:p>
            <a:endParaRPr lang="en-US"/>
          </a:p>
          <a:p>
            <a:r>
              <a:rPr lang="en-US"/>
              <a:t>Given a set of images of a static scene with 2D points in correspondence, shown here as color-coded points, find…</a:t>
            </a:r>
          </a:p>
          <a:p>
            <a:endParaRPr lang="en-US"/>
          </a:p>
          <a:p>
            <a:r>
              <a:rPr lang="en-US"/>
              <a:t>a set of 3D points P and </a:t>
            </a:r>
          </a:p>
          <a:p>
            <a:r>
              <a:rPr lang="en-US"/>
              <a:t>a rotation R and position t of the cameras that explain the observed correspondences.  In other words, when we project a point into any of the cameras, the reprojection error between the projected and observed 2D points is low.</a:t>
            </a:r>
          </a:p>
          <a:p>
            <a:r>
              <a:rPr lang="en-US"/>
              <a:t>This problem can be formulated as an optimization problem where we want to find the rotations R, positions t, and 3D point locations P that minimize sum of squared reprojection errors f.  This is a non-linear least squares problem and can be solved with algorithms such as Levenberg-Marquart.  However, because the problem is non-linear, it can be susceptible to local minima.  Therefore, it’s important to initialize the parameters of the system carefully.  In addition, we need to be able to deal with erroneous correspondences.</a:t>
            </a:r>
          </a:p>
        </p:txBody>
      </p:sp>
    </p:spTree>
    <p:extLst>
      <p:ext uri="{BB962C8B-B14F-4D97-AF65-F5344CB8AC3E}">
        <p14:creationId xmlns:p14="http://schemas.microsoft.com/office/powerpoint/2010/main" val="38218132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89BF953-F66F-4FEC-BB75-FEB2C1540D04}" type="slidenum">
              <a:rPr lang="he-IL" altLang="en-US"/>
              <a:pPr/>
              <a:t>37</a:t>
            </a:fld>
            <a:endParaRPr lang="en-US" altLang="en-US"/>
          </a:p>
        </p:txBody>
      </p:sp>
      <p:sp>
        <p:nvSpPr>
          <p:cNvPr id="712706" name="Rectangle 2"/>
          <p:cNvSpPr>
            <a:spLocks noGrp="1" noRot="1" noChangeAspect="1" noChangeArrowheads="1" noTextEdit="1"/>
          </p:cNvSpPr>
          <p:nvPr>
            <p:ph type="sldImg"/>
          </p:nvPr>
        </p:nvSpPr>
        <p:spPr>
          <a:xfrm>
            <a:off x="901700" y="738188"/>
            <a:ext cx="4941888" cy="3708400"/>
          </a:xfrm>
          <a:ln/>
        </p:spPr>
      </p:sp>
      <p:sp>
        <p:nvSpPr>
          <p:cNvPr id="712707" name="Rectangle 3"/>
          <p:cNvSpPr>
            <a:spLocks noGrp="1" noChangeArrowheads="1"/>
          </p:cNvSpPr>
          <p:nvPr>
            <p:ph type="body" idx="1"/>
          </p:nvPr>
        </p:nvSpPr>
        <p:spPr>
          <a:xfrm>
            <a:off x="900267" y="4692787"/>
            <a:ext cx="4943168" cy="4449106"/>
          </a:xfrm>
        </p:spPr>
        <p:txBody>
          <a:bodyPr/>
          <a:lstStyle/>
          <a:p>
            <a:endParaRPr lang="en-US"/>
          </a:p>
        </p:txBody>
      </p:sp>
    </p:spTree>
    <p:extLst>
      <p:ext uri="{BB962C8B-B14F-4D97-AF65-F5344CB8AC3E}">
        <p14:creationId xmlns:p14="http://schemas.microsoft.com/office/powerpoint/2010/main" val="16112968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7"/>
          <p:cNvSpPr>
            <a:spLocks noGrp="1" noChangeArrowheads="1"/>
          </p:cNvSpPr>
          <p:nvPr>
            <p:ph type="sldNum" sz="quarter" idx="5"/>
          </p:nvPr>
        </p:nvSpPr>
        <p:spPr>
          <a:noFill/>
        </p:spPr>
        <p:txBody>
          <a:bodyPr/>
          <a:lstStyle/>
          <a:p>
            <a:fld id="{C867BC6C-471D-406A-8B3F-A54A184273CB}" type="slidenum">
              <a:rPr lang="he-IL" altLang="en-US" smtClean="0"/>
              <a:pPr/>
              <a:t>5</a:t>
            </a:fld>
            <a:endParaRPr lang="en-US" altLang="en-US" smtClean="0"/>
          </a:p>
        </p:txBody>
      </p:sp>
      <p:sp>
        <p:nvSpPr>
          <p:cNvPr id="146435" name="Rectangle 2"/>
          <p:cNvSpPr>
            <a:spLocks noGrp="1" noRot="1" noChangeAspect="1" noChangeArrowheads="1" noTextEdit="1"/>
          </p:cNvSpPr>
          <p:nvPr>
            <p:ph type="sldImg"/>
          </p:nvPr>
        </p:nvSpPr>
        <p:spPr>
          <a:xfrm>
            <a:off x="992188" y="768350"/>
            <a:ext cx="5114925" cy="3836988"/>
          </a:xfrm>
          <a:ln/>
        </p:spPr>
      </p:sp>
      <p:sp>
        <p:nvSpPr>
          <p:cNvPr id="146436" name="Rectangle 3"/>
          <p:cNvSpPr>
            <a:spLocks noGrp="1" noChangeArrowheads="1"/>
          </p:cNvSpPr>
          <p:nvPr>
            <p:ph type="body" idx="1"/>
          </p:nvPr>
        </p:nvSpPr>
        <p:spPr>
          <a:noFill/>
          <a:ln/>
        </p:spPr>
        <p:txBody>
          <a:bodyPr/>
          <a:lstStyle/>
          <a:p>
            <a:endParaRPr lang="he-IL" smtClean="0"/>
          </a:p>
        </p:txBody>
      </p:sp>
    </p:spTree>
    <p:extLst>
      <p:ext uri="{BB962C8B-B14F-4D97-AF65-F5344CB8AC3E}">
        <p14:creationId xmlns:p14="http://schemas.microsoft.com/office/powerpoint/2010/main" val="190216537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2"/>
          <p:cNvSpPr>
            <a:spLocks noGrp="1" noRot="1" noChangeAspect="1" noTextEdit="1"/>
          </p:cNvSpPr>
          <p:nvPr>
            <p:ph type="sldImg"/>
          </p:nvPr>
        </p:nvSpPr>
        <p:spPr>
          <a:ln/>
        </p:spPr>
      </p:sp>
      <p:sp>
        <p:nvSpPr>
          <p:cNvPr id="157699" name="Rectangle 3"/>
          <p:cNvSpPr>
            <a:spLocks noGrp="1" noChangeArrowheads="1"/>
          </p:cNvSpPr>
          <p:nvPr>
            <p:ph type="body" idx="1"/>
          </p:nvPr>
        </p:nvSpPr>
        <p:spPr/>
        <p:txBody>
          <a:bodyPr/>
          <a:lstStyle/>
          <a:p>
            <a:r>
              <a:rPr lang="en-US" dirty="0"/>
              <a:t>Our system takes as input an unordered set of photos, either from an Internet search or from a large personal collection.  We assume the photos are largely from the same static scene.  </a:t>
            </a:r>
          </a:p>
          <a:p>
            <a:r>
              <a:rPr lang="en-US" dirty="0"/>
              <a:t>The first step of our system is to apply a computer vision techniques to reconstruct the geometry of the scene.  The output of this procedure is the relative positions and orientation for the cameras used to take a connected set of the photographs, as well as a point cloud representing the geometry of the scene, and a sparse set of correspondences between the photos.</a:t>
            </a:r>
          </a:p>
          <a:p>
            <a:r>
              <a:rPr lang="en-US" dirty="0"/>
              <a:t>This information is then loaded into our interactive photo explorer tool.</a:t>
            </a:r>
          </a:p>
          <a:p>
            <a:endParaRPr lang="en-US" dirty="0"/>
          </a:p>
        </p:txBody>
      </p:sp>
    </p:spTree>
    <p:extLst>
      <p:ext uri="{BB962C8B-B14F-4D97-AF65-F5344CB8AC3E}">
        <p14:creationId xmlns:p14="http://schemas.microsoft.com/office/powerpoint/2010/main" val="1983481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2"/>
          <p:cNvSpPr>
            <a:spLocks noGrp="1" noRot="1" noChangeAspect="1" noTextEdit="1"/>
          </p:cNvSpPr>
          <p:nvPr>
            <p:ph type="sldImg"/>
          </p:nvPr>
        </p:nvSpPr>
        <p:spPr>
          <a:ln/>
        </p:spPr>
      </p:sp>
      <p:sp>
        <p:nvSpPr>
          <p:cNvPr id="155651" name="Rectangle 3"/>
          <p:cNvSpPr>
            <a:spLocks noGrp="1" noChangeArrowheads="1"/>
          </p:cNvSpPr>
          <p:nvPr>
            <p:ph type="body" idx="1"/>
          </p:nvPr>
        </p:nvSpPr>
        <p:spPr/>
        <p:txBody>
          <a:bodyPr/>
          <a:lstStyle/>
          <a:p>
            <a:r>
              <a:rPr lang="en-US"/>
              <a:t>Now I will describe the Photo Tourism system, beginning with the scene reconstruction procedure.</a:t>
            </a:r>
          </a:p>
        </p:txBody>
      </p:sp>
    </p:spTree>
    <p:extLst>
      <p:ext uri="{BB962C8B-B14F-4D97-AF65-F5344CB8AC3E}">
        <p14:creationId xmlns:p14="http://schemas.microsoft.com/office/powerpoint/2010/main" val="74493423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Rot="1" noChangeAspect="1" noTextEdit="1"/>
          </p:cNvSpPr>
          <p:nvPr>
            <p:ph type="sldImg"/>
          </p:nvPr>
        </p:nvSpPr>
        <p:spPr>
          <a:ln/>
        </p:spPr>
      </p:sp>
      <p:sp>
        <p:nvSpPr>
          <p:cNvPr id="88067" name="Rectangle 3"/>
          <p:cNvSpPr>
            <a:spLocks noGrp="1" noChangeArrowheads="1"/>
          </p:cNvSpPr>
          <p:nvPr>
            <p:ph type="body" idx="1"/>
          </p:nvPr>
        </p:nvSpPr>
        <p:spPr/>
        <p:txBody>
          <a:bodyPr/>
          <a:lstStyle/>
          <a:p>
            <a:r>
              <a:rPr lang="en-US"/>
              <a:t>Again, the goal of the reconstruction procedure is to automatically estimate the relative positions and orientations, as well as the focal length or zoom, of each of the photographs in a connected component of the scene.  The process consists of four steps: detecting features in each of the input photos; matching features between each pair of photos; grouping the matches into correspondences across multiple photos; and using the correspondences to estimate the geometry of the scene and the cameras in a technique known as structure from motion.</a:t>
            </a:r>
          </a:p>
          <a:p>
            <a:r>
              <a:rPr lang="en-US"/>
              <a:t>I’ll now describe each of these steps in more detail.</a:t>
            </a:r>
          </a:p>
          <a:p>
            <a:endParaRPr lang="en-US"/>
          </a:p>
          <a:p>
            <a:r>
              <a:rPr lang="en-US"/>
              <a:t>[Structure from motion techniques for unordered image collections have also been developed by others, such as Brown and Lowe and Schaffalitzky and Zisserman, and the basic pipeline of our system closely follows that of Brown and Lowe.  To our knowledge, our system is the first to have been demonstrated on large collections of photos from the Internet.]</a:t>
            </a:r>
          </a:p>
          <a:p>
            <a:endParaRPr lang="en-US"/>
          </a:p>
        </p:txBody>
      </p:sp>
    </p:spTree>
    <p:extLst>
      <p:ext uri="{BB962C8B-B14F-4D97-AF65-F5344CB8AC3E}">
        <p14:creationId xmlns:p14="http://schemas.microsoft.com/office/powerpoint/2010/main" val="121532571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Rectangle 2"/>
          <p:cNvSpPr>
            <a:spLocks noGrp="1" noRot="1" noChangeAspect="1" noTextEdit="1"/>
          </p:cNvSpPr>
          <p:nvPr>
            <p:ph type="sldImg"/>
          </p:nvPr>
        </p:nvSpPr>
        <p:spPr>
          <a:ln/>
        </p:spPr>
      </p:sp>
      <p:sp>
        <p:nvSpPr>
          <p:cNvPr id="199683" name="Rectangle 3"/>
          <p:cNvSpPr>
            <a:spLocks noGrp="1" noChangeArrowheads="1"/>
          </p:cNvSpPr>
          <p:nvPr>
            <p:ph type="body" idx="1"/>
          </p:nvPr>
        </p:nvSpPr>
        <p:spPr/>
        <p:txBody>
          <a:bodyPr/>
          <a:lstStyle/>
          <a:p>
            <a:r>
              <a:rPr lang="en-US"/>
              <a:t>The core of the reconstruction process is the ability to reliably match feature points between images.  Fortunately, over the last few years feature detection and matching techniques have improved dramatically.  Many different technique exist – we use SIFT, or scale-invariant feature transform, developed by David Lowe.  SIFT is designed to be invariant to image scale and rotation, as well as affine changes in image intensity.  </a:t>
            </a:r>
          </a:p>
          <a:p>
            <a:endParaRPr lang="en-US"/>
          </a:p>
          <a:p>
            <a:r>
              <a:rPr lang="en-US"/>
              <a:t>Here is an image from the Trevi Fountain, and here are the features SIFT detects in the image, shown as square patches.  The squares are scaled and rotated to reflect the scale and orientation of the features.</a:t>
            </a:r>
          </a:p>
        </p:txBody>
      </p:sp>
    </p:spTree>
    <p:extLst>
      <p:ext uri="{BB962C8B-B14F-4D97-AF65-F5344CB8AC3E}">
        <p14:creationId xmlns:p14="http://schemas.microsoft.com/office/powerpoint/2010/main" val="49933177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2"/>
          <p:cNvSpPr>
            <a:spLocks noGrp="1" noRot="1" noChangeAspect="1" noTextEdit="1"/>
          </p:cNvSpPr>
          <p:nvPr>
            <p:ph type="sldImg"/>
          </p:nvPr>
        </p:nvSpPr>
        <p:spPr>
          <a:ln/>
        </p:spPr>
      </p:sp>
      <p:sp>
        <p:nvSpPr>
          <p:cNvPr id="191491" name="Rectangle 3"/>
          <p:cNvSpPr>
            <a:spLocks noGrp="1" noChangeArrowheads="1"/>
          </p:cNvSpPr>
          <p:nvPr>
            <p:ph type="body" idx="1"/>
          </p:nvPr>
        </p:nvSpPr>
        <p:spPr/>
        <p:txBody>
          <a:bodyPr/>
          <a:lstStyle/>
          <a:p>
            <a:r>
              <a:rPr lang="en-US"/>
              <a:t>So, we begin by detecting SIFT features in each photo.</a:t>
            </a:r>
          </a:p>
          <a:p>
            <a:endParaRPr lang="en-US"/>
          </a:p>
          <a:p>
            <a:r>
              <a:rPr lang="en-US"/>
              <a:t>[We detect SIFT features in each photo, resulting in a set of feature locations and 128-byte feature descriptors…]</a:t>
            </a:r>
          </a:p>
        </p:txBody>
      </p:sp>
    </p:spTree>
    <p:extLst>
      <p:ext uri="{BB962C8B-B14F-4D97-AF65-F5344CB8AC3E}">
        <p14:creationId xmlns:p14="http://schemas.microsoft.com/office/powerpoint/2010/main" val="197282241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Rectangle 2"/>
          <p:cNvSpPr>
            <a:spLocks noGrp="1" noRot="1" noChangeAspect="1" noTextEdit="1"/>
          </p:cNvSpPr>
          <p:nvPr>
            <p:ph type="sldImg"/>
          </p:nvPr>
        </p:nvSpPr>
        <p:spPr>
          <a:ln/>
        </p:spPr>
      </p:sp>
      <p:sp>
        <p:nvSpPr>
          <p:cNvPr id="19353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40299873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2"/>
          <p:cNvSpPr>
            <a:spLocks noGrp="1" noRot="1" noChangeAspect="1" noTextEdit="1"/>
          </p:cNvSpPr>
          <p:nvPr>
            <p:ph type="sldImg"/>
          </p:nvPr>
        </p:nvSpPr>
        <p:spPr>
          <a:ln/>
        </p:spPr>
      </p:sp>
      <p:sp>
        <p:nvSpPr>
          <p:cNvPr id="195587" name="Rectangle 3"/>
          <p:cNvSpPr>
            <a:spLocks noGrp="1" noChangeArrowheads="1"/>
          </p:cNvSpPr>
          <p:nvPr>
            <p:ph type="body" idx="1"/>
          </p:nvPr>
        </p:nvSpPr>
        <p:spPr/>
        <p:txBody>
          <a:bodyPr/>
          <a:lstStyle/>
          <a:p>
            <a:r>
              <a:rPr lang="en-US"/>
              <a:t>Next, we match features across each pair of photos using approximate nearest neighbor matching.</a:t>
            </a:r>
          </a:p>
        </p:txBody>
      </p:sp>
    </p:spTree>
    <p:extLst>
      <p:ext uri="{BB962C8B-B14F-4D97-AF65-F5344CB8AC3E}">
        <p14:creationId xmlns:p14="http://schemas.microsoft.com/office/powerpoint/2010/main" val="136321560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2"/>
          <p:cNvSpPr>
            <a:spLocks noGrp="1" noRot="1" noChangeAspect="1" noTextEdit="1"/>
          </p:cNvSpPr>
          <p:nvPr>
            <p:ph type="sldImg"/>
          </p:nvPr>
        </p:nvSpPr>
        <p:spPr>
          <a:ln/>
        </p:spPr>
      </p:sp>
      <p:sp>
        <p:nvSpPr>
          <p:cNvPr id="197635" name="Rectangle 3"/>
          <p:cNvSpPr>
            <a:spLocks noGrp="1" noChangeArrowheads="1"/>
          </p:cNvSpPr>
          <p:nvPr>
            <p:ph type="body" idx="1"/>
          </p:nvPr>
        </p:nvSpPr>
        <p:spPr/>
        <p:txBody>
          <a:bodyPr/>
          <a:lstStyle/>
          <a:p>
            <a:r>
              <a:rPr lang="en-US"/>
              <a:t>The matches are refined by using RANSAC, which is a robust model-fitting technique, to estimate a fundamental matrix between each pair of matching images and keeping only matches consistent with that fundamental matrix.</a:t>
            </a:r>
          </a:p>
          <a:p>
            <a:r>
              <a:rPr lang="en-US"/>
              <a:t>We then link connected components of pairwise feature matches together to form correspondences across multiple images.</a:t>
            </a:r>
          </a:p>
          <a:p>
            <a:r>
              <a:rPr lang="en-US"/>
              <a:t>Once we have correspondences, we run structure from motion to recover the camera and scene geometry.  Structure from motion solves the following problem:</a:t>
            </a:r>
          </a:p>
          <a:p>
            <a:endParaRPr lang="en-US"/>
          </a:p>
        </p:txBody>
      </p:sp>
    </p:spTree>
    <p:extLst>
      <p:ext uri="{BB962C8B-B14F-4D97-AF65-F5344CB8AC3E}">
        <p14:creationId xmlns:p14="http://schemas.microsoft.com/office/powerpoint/2010/main" val="236745817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Rot="1" noChangeAspect="1" noTextEdit="1"/>
          </p:cNvSpPr>
          <p:nvPr>
            <p:ph type="sldImg"/>
          </p:nvPr>
        </p:nvSpPr>
        <p:spPr>
          <a:ln/>
        </p:spPr>
      </p:sp>
      <p:sp>
        <p:nvSpPr>
          <p:cNvPr id="94211" name="Rectangle 3"/>
          <p:cNvSpPr>
            <a:spLocks noGrp="1" noChangeArrowheads="1"/>
          </p:cNvSpPr>
          <p:nvPr>
            <p:ph type="body" idx="1"/>
          </p:nvPr>
        </p:nvSpPr>
        <p:spPr/>
        <p:txBody>
          <a:bodyPr/>
          <a:lstStyle/>
          <a:p>
            <a:r>
              <a:rPr lang="en-US"/>
              <a:t>The next step of our reconstruction algorithm is to link up matches between pairs of images into correspondences between multiple images, by finding connected components of matches.  Suppose among these images, these features are matched only between consecutive pairs of images, perhaps because the scales of the images are so different.  During correspondence estimation we link these matches and consider them to be 2D projections of a single 3D point in the scene.</a:t>
            </a:r>
          </a:p>
          <a:p>
            <a:endParaRPr lang="en-US"/>
          </a:p>
        </p:txBody>
      </p:sp>
    </p:spTree>
    <p:extLst>
      <p:ext uri="{BB962C8B-B14F-4D97-AF65-F5344CB8AC3E}">
        <p14:creationId xmlns:p14="http://schemas.microsoft.com/office/powerpoint/2010/main" val="394874636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1D26E33-B9AE-4C94-9481-A803C7C038FE}" type="slidenum">
              <a:rPr lang="he-IL" altLang="en-US"/>
              <a:pPr/>
              <a:t>51</a:t>
            </a:fld>
            <a:endParaRPr lang="en-US" altLang="en-US"/>
          </a:p>
        </p:txBody>
      </p:sp>
      <p:sp>
        <p:nvSpPr>
          <p:cNvPr id="714754" name="Rectangle 2"/>
          <p:cNvSpPr>
            <a:spLocks noGrp="1" noRot="1" noChangeAspect="1" noChangeArrowheads="1" noTextEdit="1"/>
          </p:cNvSpPr>
          <p:nvPr>
            <p:ph type="sldImg"/>
          </p:nvPr>
        </p:nvSpPr>
        <p:spPr>
          <a:xfrm>
            <a:off x="901700" y="738188"/>
            <a:ext cx="4941888" cy="3708400"/>
          </a:xfrm>
          <a:ln/>
        </p:spPr>
      </p:sp>
      <p:sp>
        <p:nvSpPr>
          <p:cNvPr id="714755" name="Rectangle 3"/>
          <p:cNvSpPr>
            <a:spLocks noGrp="1" noChangeArrowheads="1"/>
          </p:cNvSpPr>
          <p:nvPr>
            <p:ph type="body" idx="1"/>
          </p:nvPr>
        </p:nvSpPr>
        <p:spPr>
          <a:xfrm>
            <a:off x="900267" y="4692787"/>
            <a:ext cx="4943168" cy="4449106"/>
          </a:xfrm>
        </p:spPr>
        <p:txBody>
          <a:bodyPr/>
          <a:lstStyle/>
          <a:p>
            <a:endParaRPr lang="en-US"/>
          </a:p>
        </p:txBody>
      </p:sp>
    </p:spTree>
    <p:extLst>
      <p:ext uri="{BB962C8B-B14F-4D97-AF65-F5344CB8AC3E}">
        <p14:creationId xmlns:p14="http://schemas.microsoft.com/office/powerpoint/2010/main" val="10380213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7"/>
          <p:cNvSpPr>
            <a:spLocks noGrp="1" noChangeArrowheads="1"/>
          </p:cNvSpPr>
          <p:nvPr>
            <p:ph type="sldNum" sz="quarter" idx="5"/>
          </p:nvPr>
        </p:nvSpPr>
        <p:spPr>
          <a:noFill/>
        </p:spPr>
        <p:txBody>
          <a:bodyPr/>
          <a:lstStyle/>
          <a:p>
            <a:fld id="{630B9BB1-3337-4579-A2BE-B55BC79E2F2C}" type="slidenum">
              <a:rPr lang="he-IL" altLang="en-US" smtClean="0"/>
              <a:pPr/>
              <a:t>7</a:t>
            </a:fld>
            <a:endParaRPr lang="en-US" altLang="en-US" smtClean="0"/>
          </a:p>
        </p:txBody>
      </p:sp>
      <p:sp>
        <p:nvSpPr>
          <p:cNvPr id="147459" name="Rectangle 2"/>
          <p:cNvSpPr>
            <a:spLocks noGrp="1" noRot="1" noChangeAspect="1" noChangeArrowheads="1" noTextEdit="1"/>
          </p:cNvSpPr>
          <p:nvPr>
            <p:ph type="sldImg"/>
          </p:nvPr>
        </p:nvSpPr>
        <p:spPr>
          <a:xfrm>
            <a:off x="992188" y="768350"/>
            <a:ext cx="5114925" cy="3836988"/>
          </a:xfrm>
          <a:ln/>
        </p:spPr>
      </p:sp>
      <p:sp>
        <p:nvSpPr>
          <p:cNvPr id="147460" name="Rectangle 3"/>
          <p:cNvSpPr>
            <a:spLocks noGrp="1" noChangeArrowheads="1"/>
          </p:cNvSpPr>
          <p:nvPr>
            <p:ph type="body" idx="1"/>
          </p:nvPr>
        </p:nvSpPr>
        <p:spPr>
          <a:noFill/>
          <a:ln/>
        </p:spPr>
        <p:txBody>
          <a:bodyPr/>
          <a:lstStyle/>
          <a:p>
            <a:endParaRPr lang="he-IL" smtClean="0"/>
          </a:p>
        </p:txBody>
      </p:sp>
    </p:spTree>
    <p:extLst>
      <p:ext uri="{BB962C8B-B14F-4D97-AF65-F5344CB8AC3E}">
        <p14:creationId xmlns:p14="http://schemas.microsoft.com/office/powerpoint/2010/main" val="370146593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C5486D3-B230-4B9C-AB74-B23808BF9E45}" type="slidenum">
              <a:rPr lang="he-IL" altLang="en-US"/>
              <a:pPr/>
              <a:t>52</a:t>
            </a:fld>
            <a:endParaRPr lang="en-US" altLang="en-US"/>
          </a:p>
        </p:txBody>
      </p:sp>
      <p:sp>
        <p:nvSpPr>
          <p:cNvPr id="716802" name="Rectangle 2"/>
          <p:cNvSpPr>
            <a:spLocks noGrp="1" noRot="1" noChangeAspect="1" noChangeArrowheads="1" noTextEdit="1"/>
          </p:cNvSpPr>
          <p:nvPr>
            <p:ph type="sldImg"/>
          </p:nvPr>
        </p:nvSpPr>
        <p:spPr>
          <a:xfrm>
            <a:off x="901700" y="738188"/>
            <a:ext cx="4941888" cy="3708400"/>
          </a:xfrm>
          <a:ln/>
        </p:spPr>
      </p:sp>
      <p:sp>
        <p:nvSpPr>
          <p:cNvPr id="716803" name="Rectangle 3"/>
          <p:cNvSpPr>
            <a:spLocks noGrp="1" noChangeArrowheads="1"/>
          </p:cNvSpPr>
          <p:nvPr>
            <p:ph type="body" idx="1"/>
          </p:nvPr>
        </p:nvSpPr>
        <p:spPr>
          <a:xfrm>
            <a:off x="900267" y="4692787"/>
            <a:ext cx="4943168" cy="4449106"/>
          </a:xfrm>
        </p:spPr>
        <p:txBody>
          <a:bodyPr/>
          <a:lstStyle/>
          <a:p>
            <a:endParaRPr lang="en-US"/>
          </a:p>
        </p:txBody>
      </p:sp>
    </p:spTree>
    <p:extLst>
      <p:ext uri="{BB962C8B-B14F-4D97-AF65-F5344CB8AC3E}">
        <p14:creationId xmlns:p14="http://schemas.microsoft.com/office/powerpoint/2010/main" val="168339065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61101C6-F2B9-4B4A-818C-3B8A456E419F}" type="slidenum">
              <a:rPr lang="he-IL" altLang="en-US"/>
              <a:pPr/>
              <a:t>53</a:t>
            </a:fld>
            <a:endParaRPr lang="en-US" altLang="en-US"/>
          </a:p>
        </p:txBody>
      </p:sp>
      <p:sp>
        <p:nvSpPr>
          <p:cNvPr id="718850" name="Rectangle 2"/>
          <p:cNvSpPr>
            <a:spLocks noGrp="1" noRot="1" noChangeAspect="1" noChangeArrowheads="1" noTextEdit="1"/>
          </p:cNvSpPr>
          <p:nvPr>
            <p:ph type="sldImg"/>
          </p:nvPr>
        </p:nvSpPr>
        <p:spPr>
          <a:xfrm>
            <a:off x="901700" y="738188"/>
            <a:ext cx="4941888" cy="3708400"/>
          </a:xfrm>
          <a:ln/>
        </p:spPr>
      </p:sp>
      <p:sp>
        <p:nvSpPr>
          <p:cNvPr id="718851" name="Rectangle 3"/>
          <p:cNvSpPr>
            <a:spLocks noGrp="1" noChangeArrowheads="1"/>
          </p:cNvSpPr>
          <p:nvPr>
            <p:ph type="body" idx="1"/>
          </p:nvPr>
        </p:nvSpPr>
        <p:spPr>
          <a:xfrm>
            <a:off x="900267" y="4692787"/>
            <a:ext cx="4943168" cy="4449106"/>
          </a:xfrm>
        </p:spPr>
        <p:txBody>
          <a:bodyPr/>
          <a:lstStyle/>
          <a:p>
            <a:endParaRPr lang="en-US"/>
          </a:p>
        </p:txBody>
      </p:sp>
    </p:spTree>
    <p:extLst>
      <p:ext uri="{BB962C8B-B14F-4D97-AF65-F5344CB8AC3E}">
        <p14:creationId xmlns:p14="http://schemas.microsoft.com/office/powerpoint/2010/main" val="424621184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C408AED-B969-46B8-9A6C-60F34048F163}" type="slidenum">
              <a:rPr lang="he-IL" altLang="en-US"/>
              <a:pPr/>
              <a:t>54</a:t>
            </a:fld>
            <a:endParaRPr lang="en-US" altLang="en-US"/>
          </a:p>
        </p:txBody>
      </p:sp>
      <p:sp>
        <p:nvSpPr>
          <p:cNvPr id="899074" name="Rectangle 2"/>
          <p:cNvSpPr>
            <a:spLocks noGrp="1" noRot="1" noChangeAspect="1" noChangeArrowheads="1" noTextEdit="1"/>
          </p:cNvSpPr>
          <p:nvPr>
            <p:ph type="sldImg"/>
          </p:nvPr>
        </p:nvSpPr>
        <p:spPr>
          <a:ln/>
        </p:spPr>
      </p:sp>
      <p:sp>
        <p:nvSpPr>
          <p:cNvPr id="89907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50670394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427202B-5E93-4E48-ACEA-EAF2B622453F}" type="slidenum">
              <a:rPr lang="he-IL" altLang="en-US"/>
              <a:pPr/>
              <a:t>55</a:t>
            </a:fld>
            <a:endParaRPr lang="en-US" altLang="en-US"/>
          </a:p>
        </p:txBody>
      </p:sp>
      <p:sp>
        <p:nvSpPr>
          <p:cNvPr id="720898" name="Rectangle 2"/>
          <p:cNvSpPr>
            <a:spLocks noGrp="1" noRot="1" noChangeAspect="1" noChangeArrowheads="1" noTextEdit="1"/>
          </p:cNvSpPr>
          <p:nvPr>
            <p:ph type="sldImg"/>
          </p:nvPr>
        </p:nvSpPr>
        <p:spPr>
          <a:xfrm>
            <a:off x="901700" y="738188"/>
            <a:ext cx="4941888" cy="3708400"/>
          </a:xfrm>
          <a:ln/>
        </p:spPr>
      </p:sp>
      <p:sp>
        <p:nvSpPr>
          <p:cNvPr id="720899" name="Rectangle 3"/>
          <p:cNvSpPr>
            <a:spLocks noGrp="1" noChangeArrowheads="1"/>
          </p:cNvSpPr>
          <p:nvPr>
            <p:ph type="body" idx="1"/>
          </p:nvPr>
        </p:nvSpPr>
        <p:spPr>
          <a:xfrm>
            <a:off x="900267" y="4692787"/>
            <a:ext cx="4943168" cy="4449106"/>
          </a:xfrm>
        </p:spPr>
        <p:txBody>
          <a:bodyPr/>
          <a:lstStyle/>
          <a:p>
            <a:endParaRPr lang="en-US"/>
          </a:p>
        </p:txBody>
      </p:sp>
    </p:spTree>
    <p:extLst>
      <p:ext uri="{BB962C8B-B14F-4D97-AF65-F5344CB8AC3E}">
        <p14:creationId xmlns:p14="http://schemas.microsoft.com/office/powerpoint/2010/main" val="10880916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8377755-5481-4CBD-8652-EDB06C5972D1}" type="slidenum">
              <a:rPr lang="he-IL" altLang="en-US"/>
              <a:pPr/>
              <a:t>56</a:t>
            </a:fld>
            <a:endParaRPr lang="en-US" altLang="en-US"/>
          </a:p>
        </p:txBody>
      </p:sp>
      <p:sp>
        <p:nvSpPr>
          <p:cNvPr id="722946" name="Rectangle 2"/>
          <p:cNvSpPr>
            <a:spLocks noGrp="1" noRot="1" noChangeAspect="1" noChangeArrowheads="1" noTextEdit="1"/>
          </p:cNvSpPr>
          <p:nvPr>
            <p:ph type="sldImg"/>
          </p:nvPr>
        </p:nvSpPr>
        <p:spPr>
          <a:xfrm>
            <a:off x="901700" y="738188"/>
            <a:ext cx="4941888" cy="3708400"/>
          </a:xfrm>
          <a:ln/>
        </p:spPr>
      </p:sp>
      <p:sp>
        <p:nvSpPr>
          <p:cNvPr id="722947" name="Rectangle 3"/>
          <p:cNvSpPr>
            <a:spLocks noGrp="1" noChangeArrowheads="1"/>
          </p:cNvSpPr>
          <p:nvPr>
            <p:ph type="body" idx="1"/>
          </p:nvPr>
        </p:nvSpPr>
        <p:spPr>
          <a:xfrm>
            <a:off x="900267" y="4692787"/>
            <a:ext cx="4943168" cy="4449106"/>
          </a:xfrm>
        </p:spPr>
        <p:txBody>
          <a:bodyPr/>
          <a:lstStyle/>
          <a:p>
            <a:endParaRPr lang="en-US"/>
          </a:p>
        </p:txBody>
      </p:sp>
    </p:spTree>
    <p:extLst>
      <p:ext uri="{BB962C8B-B14F-4D97-AF65-F5344CB8AC3E}">
        <p14:creationId xmlns:p14="http://schemas.microsoft.com/office/powerpoint/2010/main" val="287023597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5C12362-D19F-43D5-B1B0-4CDA79837A48}" type="slidenum">
              <a:rPr lang="he-IL" altLang="en-US"/>
              <a:pPr/>
              <a:t>57</a:t>
            </a:fld>
            <a:endParaRPr lang="en-US" altLang="en-US"/>
          </a:p>
        </p:txBody>
      </p:sp>
      <p:sp>
        <p:nvSpPr>
          <p:cNvPr id="900098" name="Rectangle 2"/>
          <p:cNvSpPr>
            <a:spLocks noGrp="1" noRot="1" noChangeAspect="1" noChangeArrowheads="1" noTextEdit="1"/>
          </p:cNvSpPr>
          <p:nvPr>
            <p:ph type="sldImg"/>
          </p:nvPr>
        </p:nvSpPr>
        <p:spPr>
          <a:ln/>
        </p:spPr>
      </p:sp>
      <p:sp>
        <p:nvSpPr>
          <p:cNvPr id="90009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110696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0B3BBE3-5AB3-4AE2-AF39-C5F36F43D20D}" type="slidenum">
              <a:rPr lang="he-IL" altLang="en-US"/>
              <a:pPr/>
              <a:t>58</a:t>
            </a:fld>
            <a:endParaRPr lang="en-US" altLang="en-US"/>
          </a:p>
        </p:txBody>
      </p:sp>
      <p:sp>
        <p:nvSpPr>
          <p:cNvPr id="724994" name="Rectangle 2"/>
          <p:cNvSpPr>
            <a:spLocks noGrp="1" noRot="1" noChangeAspect="1" noChangeArrowheads="1" noTextEdit="1"/>
          </p:cNvSpPr>
          <p:nvPr>
            <p:ph type="sldImg"/>
          </p:nvPr>
        </p:nvSpPr>
        <p:spPr>
          <a:xfrm>
            <a:off x="901700" y="738188"/>
            <a:ext cx="4941888" cy="3708400"/>
          </a:xfrm>
          <a:ln/>
        </p:spPr>
      </p:sp>
      <p:sp>
        <p:nvSpPr>
          <p:cNvPr id="724995" name="Rectangle 3"/>
          <p:cNvSpPr>
            <a:spLocks noGrp="1" noChangeArrowheads="1"/>
          </p:cNvSpPr>
          <p:nvPr>
            <p:ph type="body" idx="1"/>
          </p:nvPr>
        </p:nvSpPr>
        <p:spPr>
          <a:xfrm>
            <a:off x="900267" y="4692787"/>
            <a:ext cx="4943168" cy="4449106"/>
          </a:xfrm>
        </p:spPr>
        <p:txBody>
          <a:bodyPr/>
          <a:lstStyle/>
          <a:p>
            <a:endParaRPr lang="en-US"/>
          </a:p>
        </p:txBody>
      </p:sp>
    </p:spTree>
    <p:extLst>
      <p:ext uri="{BB962C8B-B14F-4D97-AF65-F5344CB8AC3E}">
        <p14:creationId xmlns:p14="http://schemas.microsoft.com/office/powerpoint/2010/main" val="308866939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A976EBA-BB83-41C3-99EF-64D2FB76C5F1}" type="slidenum">
              <a:rPr lang="he-IL" altLang="en-US"/>
              <a:pPr/>
              <a:t>59</a:t>
            </a:fld>
            <a:endParaRPr lang="en-US" altLang="en-US"/>
          </a:p>
        </p:txBody>
      </p:sp>
      <p:sp>
        <p:nvSpPr>
          <p:cNvPr id="727042" name="Rectangle 2"/>
          <p:cNvSpPr>
            <a:spLocks noGrp="1" noRot="1" noChangeAspect="1" noChangeArrowheads="1" noTextEdit="1"/>
          </p:cNvSpPr>
          <p:nvPr>
            <p:ph type="sldImg"/>
          </p:nvPr>
        </p:nvSpPr>
        <p:spPr>
          <a:xfrm>
            <a:off x="901700" y="738188"/>
            <a:ext cx="4941888" cy="3708400"/>
          </a:xfrm>
          <a:ln/>
        </p:spPr>
      </p:sp>
      <p:sp>
        <p:nvSpPr>
          <p:cNvPr id="727043" name="Rectangle 3"/>
          <p:cNvSpPr>
            <a:spLocks noGrp="1" noChangeArrowheads="1"/>
          </p:cNvSpPr>
          <p:nvPr>
            <p:ph type="body" idx="1"/>
          </p:nvPr>
        </p:nvSpPr>
        <p:spPr>
          <a:xfrm>
            <a:off x="900267" y="4692787"/>
            <a:ext cx="4943168" cy="4449106"/>
          </a:xfrm>
        </p:spPr>
        <p:txBody>
          <a:bodyPr/>
          <a:lstStyle/>
          <a:p>
            <a:endParaRPr lang="en-US"/>
          </a:p>
        </p:txBody>
      </p:sp>
    </p:spTree>
    <p:extLst>
      <p:ext uri="{BB962C8B-B14F-4D97-AF65-F5344CB8AC3E}">
        <p14:creationId xmlns:p14="http://schemas.microsoft.com/office/powerpoint/2010/main" val="234776138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E21539B-67F3-40BA-8374-D07B687158C4}" type="slidenum">
              <a:rPr lang="he-IL" altLang="en-US"/>
              <a:pPr/>
              <a:t>60</a:t>
            </a:fld>
            <a:endParaRPr lang="en-US" altLang="en-US"/>
          </a:p>
        </p:txBody>
      </p:sp>
      <p:sp>
        <p:nvSpPr>
          <p:cNvPr id="729090" name="Rectangle 2"/>
          <p:cNvSpPr>
            <a:spLocks noGrp="1" noRot="1" noChangeAspect="1" noChangeArrowheads="1" noTextEdit="1"/>
          </p:cNvSpPr>
          <p:nvPr>
            <p:ph type="sldImg"/>
          </p:nvPr>
        </p:nvSpPr>
        <p:spPr>
          <a:xfrm>
            <a:off x="901700" y="738188"/>
            <a:ext cx="4941888" cy="3708400"/>
          </a:xfrm>
          <a:ln/>
        </p:spPr>
      </p:sp>
      <p:sp>
        <p:nvSpPr>
          <p:cNvPr id="729091" name="Rectangle 3"/>
          <p:cNvSpPr>
            <a:spLocks noGrp="1" noChangeArrowheads="1"/>
          </p:cNvSpPr>
          <p:nvPr>
            <p:ph type="body" idx="1"/>
          </p:nvPr>
        </p:nvSpPr>
        <p:spPr>
          <a:xfrm>
            <a:off x="900267" y="4692787"/>
            <a:ext cx="4943168" cy="4449106"/>
          </a:xfrm>
        </p:spPr>
        <p:txBody>
          <a:bodyPr/>
          <a:lstStyle/>
          <a:p>
            <a:endParaRPr lang="en-US"/>
          </a:p>
        </p:txBody>
      </p:sp>
    </p:spTree>
    <p:extLst>
      <p:ext uri="{BB962C8B-B14F-4D97-AF65-F5344CB8AC3E}">
        <p14:creationId xmlns:p14="http://schemas.microsoft.com/office/powerpoint/2010/main" val="205758795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B815A5C-7877-4810-A814-6B8DCC6324AF}" type="slidenum">
              <a:rPr lang="he-IL" altLang="en-US"/>
              <a:pPr/>
              <a:t>61</a:t>
            </a:fld>
            <a:endParaRPr lang="en-US" altLang="en-US"/>
          </a:p>
        </p:txBody>
      </p:sp>
      <p:sp>
        <p:nvSpPr>
          <p:cNvPr id="731138" name="Rectangle 2"/>
          <p:cNvSpPr>
            <a:spLocks noGrp="1" noRot="1" noChangeAspect="1" noChangeArrowheads="1" noTextEdit="1"/>
          </p:cNvSpPr>
          <p:nvPr>
            <p:ph type="sldImg"/>
          </p:nvPr>
        </p:nvSpPr>
        <p:spPr>
          <a:xfrm>
            <a:off x="901700" y="738188"/>
            <a:ext cx="4941888" cy="3708400"/>
          </a:xfrm>
          <a:ln/>
        </p:spPr>
      </p:sp>
      <p:sp>
        <p:nvSpPr>
          <p:cNvPr id="731139" name="Rectangle 3"/>
          <p:cNvSpPr>
            <a:spLocks noGrp="1" noChangeArrowheads="1"/>
          </p:cNvSpPr>
          <p:nvPr>
            <p:ph type="body" idx="1"/>
          </p:nvPr>
        </p:nvSpPr>
        <p:spPr>
          <a:xfrm>
            <a:off x="900267" y="4692787"/>
            <a:ext cx="4943168" cy="4449106"/>
          </a:xfrm>
        </p:spPr>
        <p:txBody>
          <a:bodyPr/>
          <a:lstStyle/>
          <a:p>
            <a:endParaRPr lang="en-US"/>
          </a:p>
        </p:txBody>
      </p:sp>
    </p:spTree>
    <p:extLst>
      <p:ext uri="{BB962C8B-B14F-4D97-AF65-F5344CB8AC3E}">
        <p14:creationId xmlns:p14="http://schemas.microsoft.com/office/powerpoint/2010/main" val="37921616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7"/>
          <p:cNvSpPr>
            <a:spLocks noGrp="1" noChangeArrowheads="1"/>
          </p:cNvSpPr>
          <p:nvPr>
            <p:ph type="sldNum" sz="quarter" idx="5"/>
          </p:nvPr>
        </p:nvSpPr>
        <p:spPr>
          <a:noFill/>
        </p:spPr>
        <p:txBody>
          <a:bodyPr/>
          <a:lstStyle/>
          <a:p>
            <a:fld id="{BFD65C6F-8593-43D3-9A7B-ECD02DE9A88F}" type="slidenum">
              <a:rPr lang="he-IL" altLang="en-US" smtClean="0"/>
              <a:pPr/>
              <a:t>8</a:t>
            </a:fld>
            <a:endParaRPr lang="en-US" altLang="en-US" smtClean="0"/>
          </a:p>
        </p:txBody>
      </p:sp>
      <p:sp>
        <p:nvSpPr>
          <p:cNvPr id="148483" name="Rectangle 2"/>
          <p:cNvSpPr>
            <a:spLocks noGrp="1" noRot="1" noChangeAspect="1" noChangeArrowheads="1" noTextEdit="1"/>
          </p:cNvSpPr>
          <p:nvPr>
            <p:ph type="sldImg"/>
          </p:nvPr>
        </p:nvSpPr>
        <p:spPr>
          <a:xfrm>
            <a:off x="992188" y="768350"/>
            <a:ext cx="5114925" cy="3836988"/>
          </a:xfrm>
          <a:ln/>
        </p:spPr>
      </p:sp>
      <p:sp>
        <p:nvSpPr>
          <p:cNvPr id="148484" name="Rectangle 3"/>
          <p:cNvSpPr>
            <a:spLocks noGrp="1" noChangeArrowheads="1"/>
          </p:cNvSpPr>
          <p:nvPr>
            <p:ph type="body" idx="1"/>
          </p:nvPr>
        </p:nvSpPr>
        <p:spPr>
          <a:noFill/>
          <a:ln/>
        </p:spPr>
        <p:txBody>
          <a:bodyPr/>
          <a:lstStyle/>
          <a:p>
            <a:endParaRPr lang="he-IL" smtClean="0"/>
          </a:p>
        </p:txBody>
      </p:sp>
    </p:spTree>
    <p:extLst>
      <p:ext uri="{BB962C8B-B14F-4D97-AF65-F5344CB8AC3E}">
        <p14:creationId xmlns:p14="http://schemas.microsoft.com/office/powerpoint/2010/main" val="224560005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387103A-C713-4727-85A3-7DE569896C0E}" type="slidenum">
              <a:rPr lang="he-IL" altLang="en-US"/>
              <a:pPr/>
              <a:t>62</a:t>
            </a:fld>
            <a:endParaRPr lang="en-US" altLang="en-US"/>
          </a:p>
        </p:txBody>
      </p:sp>
      <p:sp>
        <p:nvSpPr>
          <p:cNvPr id="733186" name="Rectangle 2"/>
          <p:cNvSpPr>
            <a:spLocks noGrp="1" noRot="1" noChangeAspect="1" noChangeArrowheads="1" noTextEdit="1"/>
          </p:cNvSpPr>
          <p:nvPr>
            <p:ph type="sldImg"/>
          </p:nvPr>
        </p:nvSpPr>
        <p:spPr>
          <a:xfrm>
            <a:off x="901700" y="738188"/>
            <a:ext cx="4941888" cy="3708400"/>
          </a:xfrm>
          <a:ln/>
        </p:spPr>
      </p:sp>
      <p:sp>
        <p:nvSpPr>
          <p:cNvPr id="733187" name="Rectangle 3"/>
          <p:cNvSpPr>
            <a:spLocks noGrp="1" noChangeArrowheads="1"/>
          </p:cNvSpPr>
          <p:nvPr>
            <p:ph type="body" idx="1"/>
          </p:nvPr>
        </p:nvSpPr>
        <p:spPr>
          <a:xfrm>
            <a:off x="900267" y="4692787"/>
            <a:ext cx="4943168" cy="4449106"/>
          </a:xfrm>
        </p:spPr>
        <p:txBody>
          <a:bodyPr/>
          <a:lstStyle/>
          <a:p>
            <a:endParaRPr lang="en-US"/>
          </a:p>
        </p:txBody>
      </p:sp>
    </p:spTree>
    <p:extLst>
      <p:ext uri="{BB962C8B-B14F-4D97-AF65-F5344CB8AC3E}">
        <p14:creationId xmlns:p14="http://schemas.microsoft.com/office/powerpoint/2010/main" val="87704585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68183C1-E2EF-4734-A089-B8FCF5010607}" type="slidenum">
              <a:rPr lang="he-IL" altLang="en-US"/>
              <a:pPr/>
              <a:t>63</a:t>
            </a:fld>
            <a:endParaRPr lang="en-US" altLang="en-US"/>
          </a:p>
        </p:txBody>
      </p:sp>
      <p:sp>
        <p:nvSpPr>
          <p:cNvPr id="735234" name="Rectangle 2"/>
          <p:cNvSpPr>
            <a:spLocks noGrp="1" noRot="1" noChangeAspect="1" noChangeArrowheads="1" noTextEdit="1"/>
          </p:cNvSpPr>
          <p:nvPr>
            <p:ph type="sldImg"/>
          </p:nvPr>
        </p:nvSpPr>
        <p:spPr>
          <a:xfrm>
            <a:off x="901700" y="738188"/>
            <a:ext cx="4941888" cy="3708400"/>
          </a:xfrm>
          <a:ln/>
        </p:spPr>
      </p:sp>
      <p:sp>
        <p:nvSpPr>
          <p:cNvPr id="735235" name="Rectangle 3"/>
          <p:cNvSpPr>
            <a:spLocks noGrp="1" noChangeArrowheads="1"/>
          </p:cNvSpPr>
          <p:nvPr>
            <p:ph type="body" idx="1"/>
          </p:nvPr>
        </p:nvSpPr>
        <p:spPr>
          <a:xfrm>
            <a:off x="900267" y="4692787"/>
            <a:ext cx="4943168" cy="4449106"/>
          </a:xfrm>
        </p:spPr>
        <p:txBody>
          <a:bodyPr/>
          <a:lstStyle/>
          <a:p>
            <a:endParaRPr lang="en-US"/>
          </a:p>
        </p:txBody>
      </p:sp>
    </p:spTree>
    <p:extLst>
      <p:ext uri="{BB962C8B-B14F-4D97-AF65-F5344CB8AC3E}">
        <p14:creationId xmlns:p14="http://schemas.microsoft.com/office/powerpoint/2010/main" val="312899369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C0BDC4A-72B2-4143-AAFF-B3EC77D6C30C}" type="slidenum">
              <a:rPr lang="he-IL" altLang="en-US"/>
              <a:pPr/>
              <a:t>64</a:t>
            </a:fld>
            <a:endParaRPr lang="en-US" altLang="en-US"/>
          </a:p>
        </p:txBody>
      </p:sp>
      <p:sp>
        <p:nvSpPr>
          <p:cNvPr id="737282" name="Rectangle 2"/>
          <p:cNvSpPr>
            <a:spLocks noGrp="1" noRot="1" noChangeAspect="1" noChangeArrowheads="1" noTextEdit="1"/>
          </p:cNvSpPr>
          <p:nvPr>
            <p:ph type="sldImg"/>
          </p:nvPr>
        </p:nvSpPr>
        <p:spPr>
          <a:xfrm>
            <a:off x="901700" y="738188"/>
            <a:ext cx="4941888" cy="3708400"/>
          </a:xfrm>
          <a:ln/>
        </p:spPr>
      </p:sp>
      <p:sp>
        <p:nvSpPr>
          <p:cNvPr id="737283" name="Rectangle 3"/>
          <p:cNvSpPr>
            <a:spLocks noGrp="1" noChangeArrowheads="1"/>
          </p:cNvSpPr>
          <p:nvPr>
            <p:ph type="body" idx="1"/>
          </p:nvPr>
        </p:nvSpPr>
        <p:spPr>
          <a:xfrm>
            <a:off x="900267" y="4692787"/>
            <a:ext cx="4943168" cy="4449106"/>
          </a:xfrm>
        </p:spPr>
        <p:txBody>
          <a:bodyPr/>
          <a:lstStyle/>
          <a:p>
            <a:endParaRPr lang="en-US"/>
          </a:p>
        </p:txBody>
      </p:sp>
    </p:spTree>
    <p:extLst>
      <p:ext uri="{BB962C8B-B14F-4D97-AF65-F5344CB8AC3E}">
        <p14:creationId xmlns:p14="http://schemas.microsoft.com/office/powerpoint/2010/main" val="120309940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F71AF06-B205-4B24-A79C-81AEEFBEF0AD}" type="slidenum">
              <a:rPr lang="he-IL" altLang="en-US"/>
              <a:pPr/>
              <a:t>65</a:t>
            </a:fld>
            <a:endParaRPr lang="en-US" altLang="en-US"/>
          </a:p>
        </p:txBody>
      </p:sp>
      <p:sp>
        <p:nvSpPr>
          <p:cNvPr id="739330" name="Rectangle 2"/>
          <p:cNvSpPr>
            <a:spLocks noGrp="1" noRot="1" noChangeAspect="1" noChangeArrowheads="1" noTextEdit="1"/>
          </p:cNvSpPr>
          <p:nvPr>
            <p:ph type="sldImg"/>
          </p:nvPr>
        </p:nvSpPr>
        <p:spPr>
          <a:xfrm>
            <a:off x="901700" y="738188"/>
            <a:ext cx="4941888" cy="3708400"/>
          </a:xfrm>
          <a:ln/>
        </p:spPr>
      </p:sp>
      <p:sp>
        <p:nvSpPr>
          <p:cNvPr id="739331" name="Rectangle 3"/>
          <p:cNvSpPr>
            <a:spLocks noGrp="1" noChangeArrowheads="1"/>
          </p:cNvSpPr>
          <p:nvPr>
            <p:ph type="body" idx="1"/>
          </p:nvPr>
        </p:nvSpPr>
        <p:spPr>
          <a:xfrm>
            <a:off x="900267" y="4692787"/>
            <a:ext cx="4943168" cy="4449106"/>
          </a:xfrm>
        </p:spPr>
        <p:txBody>
          <a:bodyPr/>
          <a:lstStyle/>
          <a:p>
            <a:endParaRPr lang="en-US"/>
          </a:p>
        </p:txBody>
      </p:sp>
    </p:spTree>
    <p:extLst>
      <p:ext uri="{BB962C8B-B14F-4D97-AF65-F5344CB8AC3E}">
        <p14:creationId xmlns:p14="http://schemas.microsoft.com/office/powerpoint/2010/main" val="71847393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Rot="1" noChangeAspect="1" noTextEdit="1"/>
          </p:cNvSpPr>
          <p:nvPr>
            <p:ph type="sldImg"/>
          </p:nvPr>
        </p:nvSpPr>
        <p:spPr>
          <a:ln/>
        </p:spPr>
      </p:sp>
      <p:sp>
        <p:nvSpPr>
          <p:cNvPr id="96259" name="Rectangle 3"/>
          <p:cNvSpPr>
            <a:spLocks noGrp="1" noChangeArrowheads="1"/>
          </p:cNvSpPr>
          <p:nvPr>
            <p:ph type="body" idx="1"/>
          </p:nvPr>
        </p:nvSpPr>
        <p:spPr/>
        <p:txBody>
          <a:bodyPr/>
          <a:lstStyle/>
          <a:p>
            <a:r>
              <a:rPr lang="en-US"/>
              <a:t>To help get good initializations for all of the parameters of the system, we reconstruct the scene incrementally, starting from two images, then adding images one at a time.  To begin, we automatically find a pair of images with many correspondences and which seem to have a large baseline, in order to get well-conditioned estimates of the parameters.</a:t>
            </a:r>
          </a:p>
          <a:p>
            <a:r>
              <a:rPr lang="en-US"/>
              <a:t>Here is the initial pair of images our system chose from the Trevi Fountain set.  The images are similar enough to have a lot of features, but there is some distance between the cameras – the first camera is below the lip of the fountain and the second camera is above it.  We first initialize these images to the origin…</a:t>
            </a:r>
          </a:p>
        </p:txBody>
      </p:sp>
    </p:spTree>
    <p:extLst>
      <p:ext uri="{BB962C8B-B14F-4D97-AF65-F5344CB8AC3E}">
        <p14:creationId xmlns:p14="http://schemas.microsoft.com/office/powerpoint/2010/main" val="114789456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noRot="1" noChangeAspect="1" noTextEdit="1"/>
          </p:cNvSpPr>
          <p:nvPr>
            <p:ph type="sldImg"/>
          </p:nvPr>
        </p:nvSpPr>
        <p:spPr>
          <a:ln/>
        </p:spPr>
      </p:sp>
      <p:sp>
        <p:nvSpPr>
          <p:cNvPr id="97283" name="Rectangle 3"/>
          <p:cNvSpPr>
            <a:spLocks noGrp="1" noChangeArrowheads="1"/>
          </p:cNvSpPr>
          <p:nvPr>
            <p:ph type="body" idx="1"/>
          </p:nvPr>
        </p:nvSpPr>
        <p:spPr/>
        <p:txBody>
          <a:bodyPr/>
          <a:lstStyle/>
          <a:p>
            <a:r>
              <a:rPr lang="en-US"/>
              <a:t>and initialize the points observed by the images to a fixed depth from the cameras.  We then run a non-linear optimization to refine the point locations and camera parameters.</a:t>
            </a:r>
          </a:p>
          <a:p>
            <a:r>
              <a:rPr lang="en-US"/>
              <a:t>Next, we add a new image to the optimization, choosing the image that observes the most existing 3D points.  The parameters of the new camera are initialized using pose estimation, then a global refinement is run again.  Finally, we add new points to the scene observed by at least two cameras using triangulation.</a:t>
            </a:r>
          </a:p>
        </p:txBody>
      </p:sp>
    </p:spTree>
    <p:extLst>
      <p:ext uri="{BB962C8B-B14F-4D97-AF65-F5344CB8AC3E}">
        <p14:creationId xmlns:p14="http://schemas.microsoft.com/office/powerpoint/2010/main" val="386865111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Grp="1" noRot="1" noChangeAspect="1" noTextEdit="1"/>
          </p:cNvSpPr>
          <p:nvPr>
            <p:ph type="sldImg"/>
          </p:nvPr>
        </p:nvSpPr>
        <p:spPr>
          <a:ln/>
        </p:spPr>
      </p:sp>
      <p:sp>
        <p:nvSpPr>
          <p:cNvPr id="98307" name="Rectangle 3"/>
          <p:cNvSpPr>
            <a:spLocks noGrp="1" noChangeArrowheads="1"/>
          </p:cNvSpPr>
          <p:nvPr>
            <p:ph type="body" idx="1"/>
          </p:nvPr>
        </p:nvSpPr>
        <p:spPr/>
        <p:txBody>
          <a:bodyPr/>
          <a:lstStyle/>
          <a:p>
            <a:r>
              <a:rPr lang="en-US"/>
              <a:t>To help get good initializations for all of the parameters of the system, we reconstruct the scene incrementally, starting from two images, then adding a small number of images at a time.</a:t>
            </a:r>
          </a:p>
          <a:p>
            <a:endParaRPr lang="en-US"/>
          </a:p>
          <a:p>
            <a:r>
              <a:rPr lang="en-US"/>
              <a:t>Here’s a video of the incremental reconstruction of the Trevi Fountain photo set, starting from two cameras, and growing to a total of 350 cameras.</a:t>
            </a:r>
          </a:p>
          <a:p>
            <a:r>
              <a:rPr lang="en-US"/>
              <a:t>The process terminates when no more images has any matches to points in the scene.</a:t>
            </a:r>
          </a:p>
        </p:txBody>
      </p:sp>
    </p:spTree>
    <p:extLst>
      <p:ext uri="{BB962C8B-B14F-4D97-AF65-F5344CB8AC3E}">
        <p14:creationId xmlns:p14="http://schemas.microsoft.com/office/powerpoint/2010/main" val="109815918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66" name="Rectangle 2"/>
          <p:cNvSpPr>
            <a:spLocks noGrp="1" noRot="1" noChangeAspect="1" noTextEdit="1"/>
          </p:cNvSpPr>
          <p:nvPr>
            <p:ph type="sldImg"/>
          </p:nvPr>
        </p:nvSpPr>
        <p:spPr>
          <a:ln/>
        </p:spPr>
      </p:sp>
      <p:sp>
        <p:nvSpPr>
          <p:cNvPr id="241667" name="Rectangle 3"/>
          <p:cNvSpPr>
            <a:spLocks noGrp="1" noChangeArrowheads="1"/>
          </p:cNvSpPr>
          <p:nvPr>
            <p:ph type="body" idx="1"/>
          </p:nvPr>
        </p:nvSpPr>
        <p:spPr/>
        <p:txBody>
          <a:bodyPr/>
          <a:lstStyle/>
          <a:p>
            <a:r>
              <a:rPr lang="en-US"/>
              <a:t>To help get good initializations for all of the parameters of the system, we reconstruct the scene incrementally, starting from two photographs and the points they observe.  </a:t>
            </a:r>
          </a:p>
        </p:txBody>
      </p:sp>
    </p:spTree>
    <p:extLst>
      <p:ext uri="{BB962C8B-B14F-4D97-AF65-F5344CB8AC3E}">
        <p14:creationId xmlns:p14="http://schemas.microsoft.com/office/powerpoint/2010/main" val="295528164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Rectangle 2"/>
          <p:cNvSpPr>
            <a:spLocks noGrp="1" noRot="1" noChangeAspect="1" noTextEdit="1"/>
          </p:cNvSpPr>
          <p:nvPr>
            <p:ph type="sldImg"/>
          </p:nvPr>
        </p:nvSpPr>
        <p:spPr>
          <a:ln/>
        </p:spPr>
      </p:sp>
      <p:sp>
        <p:nvSpPr>
          <p:cNvPr id="232451" name="Rectangle 3"/>
          <p:cNvSpPr>
            <a:spLocks noGrp="1" noChangeArrowheads="1"/>
          </p:cNvSpPr>
          <p:nvPr>
            <p:ph type="body" idx="1"/>
          </p:nvPr>
        </p:nvSpPr>
        <p:spPr/>
        <p:txBody>
          <a:bodyPr/>
          <a:lstStyle/>
          <a:p>
            <a:r>
              <a:rPr lang="en-US"/>
              <a:t>To help get good initializations for all of the parameters of the system, we reconstruct the scene incrementally, starting from two photographs and the points they observe.  </a:t>
            </a:r>
          </a:p>
        </p:txBody>
      </p:sp>
    </p:spTree>
    <p:extLst>
      <p:ext uri="{BB962C8B-B14F-4D97-AF65-F5344CB8AC3E}">
        <p14:creationId xmlns:p14="http://schemas.microsoft.com/office/powerpoint/2010/main" val="231533000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Rectangle 2"/>
          <p:cNvSpPr>
            <a:spLocks noGrp="1" noRot="1" noChangeAspect="1" noTextEdit="1"/>
          </p:cNvSpPr>
          <p:nvPr>
            <p:ph type="sldImg"/>
          </p:nvPr>
        </p:nvSpPr>
        <p:spPr>
          <a:ln/>
        </p:spPr>
      </p:sp>
      <p:sp>
        <p:nvSpPr>
          <p:cNvPr id="233475" name="Rectangle 3"/>
          <p:cNvSpPr>
            <a:spLocks noGrp="1" noChangeArrowheads="1"/>
          </p:cNvSpPr>
          <p:nvPr>
            <p:ph type="body" idx="1"/>
          </p:nvPr>
        </p:nvSpPr>
        <p:spPr/>
        <p:txBody>
          <a:bodyPr/>
          <a:lstStyle/>
          <a:p>
            <a:r>
              <a:rPr lang="en-US"/>
              <a:t>We then add several photos at a time to the reconstruction, refine the model, and repeat until no more photos match any points in the scene.</a:t>
            </a:r>
          </a:p>
        </p:txBody>
      </p:sp>
    </p:spTree>
    <p:extLst>
      <p:ext uri="{BB962C8B-B14F-4D97-AF65-F5344CB8AC3E}">
        <p14:creationId xmlns:p14="http://schemas.microsoft.com/office/powerpoint/2010/main" val="29593227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7"/>
          <p:cNvSpPr>
            <a:spLocks noGrp="1" noChangeArrowheads="1"/>
          </p:cNvSpPr>
          <p:nvPr>
            <p:ph type="sldNum" sz="quarter" idx="5"/>
          </p:nvPr>
        </p:nvSpPr>
        <p:spPr>
          <a:noFill/>
        </p:spPr>
        <p:txBody>
          <a:bodyPr/>
          <a:lstStyle/>
          <a:p>
            <a:fld id="{D26E151E-D7A3-42B1-A23E-F9F575E9D264}" type="slidenum">
              <a:rPr lang="he-IL" altLang="en-US" smtClean="0"/>
              <a:pPr/>
              <a:t>9</a:t>
            </a:fld>
            <a:endParaRPr lang="en-US" altLang="en-US" smtClean="0"/>
          </a:p>
        </p:txBody>
      </p:sp>
      <p:sp>
        <p:nvSpPr>
          <p:cNvPr id="149507" name="Rectangle 2"/>
          <p:cNvSpPr>
            <a:spLocks noGrp="1" noRot="1" noChangeAspect="1" noChangeArrowheads="1" noTextEdit="1"/>
          </p:cNvSpPr>
          <p:nvPr>
            <p:ph type="sldImg"/>
          </p:nvPr>
        </p:nvSpPr>
        <p:spPr>
          <a:xfrm>
            <a:off x="992188" y="768350"/>
            <a:ext cx="5114925" cy="3836988"/>
          </a:xfrm>
          <a:ln/>
        </p:spPr>
      </p:sp>
      <p:sp>
        <p:nvSpPr>
          <p:cNvPr id="149508" name="Rectangle 3"/>
          <p:cNvSpPr>
            <a:spLocks noGrp="1" noChangeArrowheads="1"/>
          </p:cNvSpPr>
          <p:nvPr>
            <p:ph type="body" idx="1"/>
          </p:nvPr>
        </p:nvSpPr>
        <p:spPr>
          <a:noFill/>
          <a:ln/>
        </p:spPr>
        <p:txBody>
          <a:bodyPr/>
          <a:lstStyle/>
          <a:p>
            <a:endParaRPr lang="he-IL" smtClean="0"/>
          </a:p>
        </p:txBody>
      </p:sp>
    </p:spTree>
    <p:extLst>
      <p:ext uri="{BB962C8B-B14F-4D97-AF65-F5344CB8AC3E}">
        <p14:creationId xmlns:p14="http://schemas.microsoft.com/office/powerpoint/2010/main" val="255019978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Rot="1" noChangeAspect="1" noTextEdit="1"/>
          </p:cNvSpPr>
          <p:nvPr>
            <p:ph type="sldImg"/>
          </p:nvPr>
        </p:nvSpPr>
        <p:spPr>
          <a:ln/>
        </p:spPr>
      </p:sp>
      <p:sp>
        <p:nvSpPr>
          <p:cNvPr id="100355" name="Rectangle 3"/>
          <p:cNvSpPr>
            <a:spLocks noGrp="1" noChangeArrowheads="1"/>
          </p:cNvSpPr>
          <p:nvPr>
            <p:ph type="body" idx="1"/>
          </p:nvPr>
        </p:nvSpPr>
        <p:spPr/>
        <p:txBody>
          <a:bodyPr/>
          <a:lstStyle/>
          <a:p>
            <a:r>
              <a:rPr lang="en-US"/>
              <a:t>Once we reconstruct a scene, we can view it in our photo explorer.  I’ll now describe the explore, starting with a demo of the system.</a:t>
            </a:r>
          </a:p>
        </p:txBody>
      </p:sp>
    </p:spTree>
    <p:extLst>
      <p:ext uri="{BB962C8B-B14F-4D97-AF65-F5344CB8AC3E}">
        <p14:creationId xmlns:p14="http://schemas.microsoft.com/office/powerpoint/2010/main" val="38805009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7"/>
          <p:cNvSpPr>
            <a:spLocks noGrp="1" noChangeArrowheads="1"/>
          </p:cNvSpPr>
          <p:nvPr>
            <p:ph type="sldNum" sz="quarter" idx="5"/>
          </p:nvPr>
        </p:nvSpPr>
        <p:spPr>
          <a:noFill/>
        </p:spPr>
        <p:txBody>
          <a:bodyPr/>
          <a:lstStyle/>
          <a:p>
            <a:fld id="{256601F3-B17E-4C42-98B4-6964627A73D2}" type="slidenum">
              <a:rPr lang="he-IL" altLang="en-US" smtClean="0"/>
              <a:pPr/>
              <a:t>10</a:t>
            </a:fld>
            <a:endParaRPr lang="en-US" altLang="en-US" smtClean="0"/>
          </a:p>
        </p:txBody>
      </p:sp>
      <p:sp>
        <p:nvSpPr>
          <p:cNvPr id="150531" name="Rectangle 2"/>
          <p:cNvSpPr>
            <a:spLocks noGrp="1" noRot="1" noChangeAspect="1" noChangeArrowheads="1" noTextEdit="1"/>
          </p:cNvSpPr>
          <p:nvPr>
            <p:ph type="sldImg"/>
          </p:nvPr>
        </p:nvSpPr>
        <p:spPr>
          <a:xfrm>
            <a:off x="992188" y="768350"/>
            <a:ext cx="5114925" cy="3836988"/>
          </a:xfrm>
          <a:ln/>
        </p:spPr>
      </p:sp>
      <p:sp>
        <p:nvSpPr>
          <p:cNvPr id="150532" name="Rectangle 3"/>
          <p:cNvSpPr>
            <a:spLocks noGrp="1" noChangeArrowheads="1"/>
          </p:cNvSpPr>
          <p:nvPr>
            <p:ph type="body" idx="1"/>
          </p:nvPr>
        </p:nvSpPr>
        <p:spPr>
          <a:noFill/>
          <a:ln/>
        </p:spPr>
        <p:txBody>
          <a:bodyPr/>
          <a:lstStyle/>
          <a:p>
            <a:endParaRPr lang="he-IL" smtClean="0"/>
          </a:p>
        </p:txBody>
      </p:sp>
    </p:spTree>
    <p:extLst>
      <p:ext uri="{BB962C8B-B14F-4D97-AF65-F5344CB8AC3E}">
        <p14:creationId xmlns:p14="http://schemas.microsoft.com/office/powerpoint/2010/main" val="26095038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7"/>
          <p:cNvSpPr>
            <a:spLocks noGrp="1" noChangeArrowheads="1"/>
          </p:cNvSpPr>
          <p:nvPr>
            <p:ph type="sldNum" sz="quarter" idx="5"/>
          </p:nvPr>
        </p:nvSpPr>
        <p:spPr>
          <a:noFill/>
        </p:spPr>
        <p:txBody>
          <a:bodyPr/>
          <a:lstStyle/>
          <a:p>
            <a:fld id="{4ECFCEC7-E418-469E-8358-0E5A9B2C93CC}" type="slidenum">
              <a:rPr lang="he-IL" altLang="en-US" smtClean="0"/>
              <a:pPr/>
              <a:t>11</a:t>
            </a:fld>
            <a:endParaRPr lang="en-US" altLang="en-US" smtClean="0"/>
          </a:p>
        </p:txBody>
      </p:sp>
      <p:sp>
        <p:nvSpPr>
          <p:cNvPr id="151555" name="Rectangle 2"/>
          <p:cNvSpPr>
            <a:spLocks noGrp="1" noRot="1" noChangeAspect="1" noChangeArrowheads="1" noTextEdit="1"/>
          </p:cNvSpPr>
          <p:nvPr>
            <p:ph type="sldImg"/>
          </p:nvPr>
        </p:nvSpPr>
        <p:spPr>
          <a:xfrm>
            <a:off x="992188" y="768350"/>
            <a:ext cx="5114925" cy="3836988"/>
          </a:xfrm>
          <a:ln/>
        </p:spPr>
      </p:sp>
      <p:sp>
        <p:nvSpPr>
          <p:cNvPr id="151556" name="Rectangle 3"/>
          <p:cNvSpPr>
            <a:spLocks noGrp="1" noChangeArrowheads="1"/>
          </p:cNvSpPr>
          <p:nvPr>
            <p:ph type="body" idx="1"/>
          </p:nvPr>
        </p:nvSpPr>
        <p:spPr>
          <a:noFill/>
          <a:ln/>
        </p:spPr>
        <p:txBody>
          <a:bodyPr/>
          <a:lstStyle/>
          <a:p>
            <a:endParaRPr lang="he-IL" smtClean="0"/>
          </a:p>
        </p:txBody>
      </p:sp>
    </p:spTree>
    <p:extLst>
      <p:ext uri="{BB962C8B-B14F-4D97-AF65-F5344CB8AC3E}">
        <p14:creationId xmlns:p14="http://schemas.microsoft.com/office/powerpoint/2010/main" val="8979179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7"/>
          <p:cNvSpPr>
            <a:spLocks noGrp="1" noChangeArrowheads="1"/>
          </p:cNvSpPr>
          <p:nvPr>
            <p:ph type="sldNum" sz="quarter" idx="5"/>
          </p:nvPr>
        </p:nvSpPr>
        <p:spPr>
          <a:noFill/>
        </p:spPr>
        <p:txBody>
          <a:bodyPr/>
          <a:lstStyle/>
          <a:p>
            <a:fld id="{D131B2C0-E57D-4FB7-A9C0-B5EFB6A68F9D}" type="slidenum">
              <a:rPr lang="he-IL" altLang="en-US" smtClean="0"/>
              <a:pPr/>
              <a:t>12</a:t>
            </a:fld>
            <a:endParaRPr lang="en-US" altLang="en-US" smtClean="0"/>
          </a:p>
        </p:txBody>
      </p:sp>
      <p:sp>
        <p:nvSpPr>
          <p:cNvPr id="152579" name="Rectangle 2"/>
          <p:cNvSpPr>
            <a:spLocks noGrp="1" noRot="1" noChangeAspect="1" noChangeArrowheads="1" noTextEdit="1"/>
          </p:cNvSpPr>
          <p:nvPr>
            <p:ph type="sldImg"/>
          </p:nvPr>
        </p:nvSpPr>
        <p:spPr>
          <a:xfrm>
            <a:off x="992188" y="768350"/>
            <a:ext cx="5114925" cy="3836988"/>
          </a:xfrm>
          <a:ln/>
        </p:spPr>
      </p:sp>
      <p:sp>
        <p:nvSpPr>
          <p:cNvPr id="152580" name="Rectangle 3"/>
          <p:cNvSpPr>
            <a:spLocks noGrp="1" noChangeArrowheads="1"/>
          </p:cNvSpPr>
          <p:nvPr>
            <p:ph type="body" idx="1"/>
          </p:nvPr>
        </p:nvSpPr>
        <p:spPr>
          <a:noFill/>
          <a:ln/>
        </p:spPr>
        <p:txBody>
          <a:bodyPr/>
          <a:lstStyle/>
          <a:p>
            <a:endParaRPr lang="he-IL" smtClean="0"/>
          </a:p>
        </p:txBody>
      </p:sp>
    </p:spTree>
    <p:extLst>
      <p:ext uri="{BB962C8B-B14F-4D97-AF65-F5344CB8AC3E}">
        <p14:creationId xmlns:p14="http://schemas.microsoft.com/office/powerpoint/2010/main" val="416889917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7" descr="paint"/>
          <p:cNvPicPr>
            <a:picLocks noChangeAspect="1" noChangeArrowheads="1"/>
          </p:cNvPicPr>
          <p:nvPr/>
        </p:nvPicPr>
        <p:blipFill>
          <a:blip r:embed="rId2" cstate="print">
            <a:clrChange>
              <a:clrFrom>
                <a:srgbClr val="C0C0C0"/>
              </a:clrFrom>
              <a:clrTo>
                <a:srgbClr val="C0C0C0">
                  <a:alpha val="0"/>
                </a:srgbClr>
              </a:clrTo>
            </a:clrChange>
          </a:blip>
          <a:srcRect/>
          <a:stretch>
            <a:fillRect/>
          </a:stretch>
        </p:blipFill>
        <p:spPr bwMode="auto">
          <a:xfrm>
            <a:off x="914400" y="1828800"/>
            <a:ext cx="8229600" cy="384175"/>
          </a:xfrm>
          <a:prstGeom prst="rect">
            <a:avLst/>
          </a:prstGeom>
          <a:noFill/>
          <a:ln w="9525">
            <a:noFill/>
            <a:miter lim="800000"/>
            <a:headEnd/>
            <a:tailEnd/>
          </a:ln>
        </p:spPr>
      </p:pic>
      <p:pic>
        <p:nvPicPr>
          <p:cNvPr id="5" name="Picture 8" descr="IDC_HE blue"/>
          <p:cNvPicPr>
            <a:picLocks noChangeAspect="1" noChangeArrowheads="1"/>
          </p:cNvPicPr>
          <p:nvPr/>
        </p:nvPicPr>
        <p:blipFill>
          <a:blip r:embed="rId3" cstate="print"/>
          <a:srcRect/>
          <a:stretch>
            <a:fillRect/>
          </a:stretch>
        </p:blipFill>
        <p:spPr bwMode="auto">
          <a:xfrm>
            <a:off x="0" y="0"/>
            <a:ext cx="914400" cy="812800"/>
          </a:xfrm>
          <a:prstGeom prst="rect">
            <a:avLst/>
          </a:prstGeom>
          <a:noFill/>
          <a:ln w="9525">
            <a:noFill/>
            <a:miter lim="800000"/>
            <a:headEnd/>
            <a:tailEnd/>
          </a:ln>
        </p:spPr>
      </p:pic>
      <p:sp>
        <p:nvSpPr>
          <p:cNvPr id="386050" name="Rectangle 2"/>
          <p:cNvSpPr>
            <a:spLocks noGrp="1" noChangeArrowheads="1"/>
          </p:cNvSpPr>
          <p:nvPr>
            <p:ph type="ctrTitle"/>
          </p:nvPr>
        </p:nvSpPr>
        <p:spPr>
          <a:xfrm>
            <a:off x="914400" y="685800"/>
            <a:ext cx="7721600" cy="1143000"/>
          </a:xfrm>
        </p:spPr>
        <p:txBody>
          <a:bodyPr/>
          <a:lstStyle>
            <a:lvl1pPr>
              <a:defRPr/>
            </a:lvl1pPr>
          </a:lstStyle>
          <a:p>
            <a:r>
              <a:rPr lang="en-US" altLang="he-IL"/>
              <a:t>Click to edit Master title style</a:t>
            </a:r>
          </a:p>
        </p:txBody>
      </p:sp>
      <p:sp>
        <p:nvSpPr>
          <p:cNvPr id="386051" name="Rectangle 3"/>
          <p:cNvSpPr>
            <a:spLocks noGrp="1" noChangeArrowheads="1"/>
          </p:cNvSpPr>
          <p:nvPr>
            <p:ph type="subTitle" idx="1"/>
          </p:nvPr>
        </p:nvSpPr>
        <p:spPr>
          <a:xfrm>
            <a:off x="2133600" y="3886200"/>
            <a:ext cx="6400800" cy="1771650"/>
          </a:xfrm>
        </p:spPr>
        <p:txBody>
          <a:bodyPr/>
          <a:lstStyle>
            <a:lvl1pPr marL="0" indent="0">
              <a:buFont typeface="Wingdings" pitchFamily="2" charset="2"/>
              <a:buNone/>
              <a:defRPr>
                <a:latin typeface="Arial Black" pitchFamily="34" charset="0"/>
              </a:defRPr>
            </a:lvl1pPr>
          </a:lstStyle>
          <a:p>
            <a:r>
              <a:rPr lang="en-US" altLang="he-IL"/>
              <a:t>Click to edit Master subtitle style</a:t>
            </a:r>
          </a:p>
        </p:txBody>
      </p:sp>
      <p:sp>
        <p:nvSpPr>
          <p:cNvPr id="6" name="Rectangle 4"/>
          <p:cNvSpPr>
            <a:spLocks noGrp="1" noChangeArrowheads="1"/>
          </p:cNvSpPr>
          <p:nvPr>
            <p:ph type="dt" sz="half" idx="10"/>
          </p:nvPr>
        </p:nvSpPr>
        <p:spPr>
          <a:xfrm>
            <a:off x="711200" y="6229350"/>
            <a:ext cx="1930400" cy="514350"/>
          </a:xfrm>
        </p:spPr>
        <p:txBody>
          <a:bodyPr/>
          <a:lstStyle>
            <a:lvl1pPr>
              <a:defRPr smtClean="0">
                <a:solidFill>
                  <a:srgbClr val="5E574E"/>
                </a:solidFill>
              </a:defRPr>
            </a:lvl1pPr>
          </a:lstStyle>
          <a:p>
            <a:pPr>
              <a:defRPr/>
            </a:pPr>
            <a:endParaRPr lang="en-US" altLang="en-US"/>
          </a:p>
        </p:txBody>
      </p:sp>
      <p:sp>
        <p:nvSpPr>
          <p:cNvPr id="7" name="Rectangle 5"/>
          <p:cNvSpPr>
            <a:spLocks noGrp="1" noChangeArrowheads="1"/>
          </p:cNvSpPr>
          <p:nvPr>
            <p:ph type="ftr" sz="quarter" idx="11"/>
          </p:nvPr>
        </p:nvSpPr>
        <p:spPr>
          <a:xfrm>
            <a:off x="3149600" y="6229350"/>
            <a:ext cx="2844800" cy="514350"/>
          </a:xfrm>
        </p:spPr>
        <p:txBody>
          <a:bodyPr/>
          <a:lstStyle>
            <a:lvl1pPr>
              <a:defRPr b="0" smtClean="0">
                <a:solidFill>
                  <a:srgbClr val="5E574E"/>
                </a:solidFill>
              </a:defRPr>
            </a:lvl1pPr>
          </a:lstStyle>
          <a:p>
            <a:pPr>
              <a:defRPr/>
            </a:pPr>
            <a:endParaRPr lang="en-US" altLang="en-US"/>
          </a:p>
        </p:txBody>
      </p:sp>
      <p:sp>
        <p:nvSpPr>
          <p:cNvPr id="8" name="Rectangle 6"/>
          <p:cNvSpPr>
            <a:spLocks noGrp="1" noChangeArrowheads="1"/>
          </p:cNvSpPr>
          <p:nvPr>
            <p:ph type="sldNum" sz="quarter" idx="12"/>
          </p:nvPr>
        </p:nvSpPr>
        <p:spPr>
          <a:xfrm>
            <a:off x="6604000" y="6229350"/>
            <a:ext cx="1828800" cy="514350"/>
          </a:xfrm>
        </p:spPr>
        <p:txBody>
          <a:bodyPr/>
          <a:lstStyle>
            <a:lvl1pPr>
              <a:defRPr sz="1400" smtClean="0">
                <a:solidFill>
                  <a:srgbClr val="5E574E"/>
                </a:solidFill>
              </a:defRPr>
            </a:lvl1pPr>
          </a:lstStyle>
          <a:p>
            <a:pPr>
              <a:defRPr/>
            </a:pPr>
            <a:fld id="{CE3EB39F-8B6F-4558-8F3E-E315134CE975}" type="slidenum">
              <a:rPr lang="he-IL" altLang="en-US"/>
              <a:pPr>
                <a:defRPr/>
              </a:pPr>
              <a:t>‹#›</a:t>
            </a:fld>
            <a:endParaRPr lang="en-US"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he-IL"/>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he-IL"/>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5" name="Rectangle 5"/>
          <p:cNvSpPr>
            <a:spLocks noGrp="1" noChangeArrowheads="1"/>
          </p:cNvSpPr>
          <p:nvPr>
            <p:ph type="sldNum" sz="quarter" idx="11"/>
          </p:nvPr>
        </p:nvSpPr>
        <p:spPr>
          <a:ln/>
        </p:spPr>
        <p:txBody>
          <a:bodyPr/>
          <a:lstStyle>
            <a:lvl1pPr>
              <a:defRPr/>
            </a:lvl1pPr>
          </a:lstStyle>
          <a:p>
            <a:pPr>
              <a:defRPr/>
            </a:pPr>
            <a:fld id="{9C895F0F-C1EE-4B15-A1D4-4F6264A06CF5}" type="slidenum">
              <a:rPr lang="he-IL" altLang="en-US"/>
              <a:pPr>
                <a:defRPr/>
              </a:pPr>
              <a:t>‹#›</a:t>
            </a:fld>
            <a:endParaRPr lang="en-US" altLang="en-US"/>
          </a:p>
        </p:txBody>
      </p:sp>
      <p:sp>
        <p:nvSpPr>
          <p:cNvPr id="6" name="Rectangle 6"/>
          <p:cNvSpPr>
            <a:spLocks noGrp="1" noChangeArrowheads="1"/>
          </p:cNvSpPr>
          <p:nvPr>
            <p:ph type="ftr" sz="quarter" idx="12"/>
          </p:nvPr>
        </p:nvSpPr>
        <p:spPr>
          <a:ln/>
        </p:spPr>
        <p:txBody>
          <a:bodyPr/>
          <a:lstStyle>
            <a:lvl1pPr>
              <a:defRPr/>
            </a:lvl1pPr>
          </a:lstStyle>
          <a:p>
            <a:pPr>
              <a:defRPr/>
            </a:pPr>
            <a:r>
              <a:rPr lang="en-US" altLang="en-US"/>
              <a:t>Computer Vision by Y. Moses</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91300" y="457200"/>
            <a:ext cx="2044700" cy="5600700"/>
          </a:xfrm>
        </p:spPr>
        <p:txBody>
          <a:bodyPr vert="eaVert"/>
          <a:lstStyle/>
          <a:p>
            <a:r>
              <a:rPr lang="en-US" smtClean="0"/>
              <a:t>Click to edit Master title style</a:t>
            </a:r>
            <a:endParaRPr lang="he-IL"/>
          </a:p>
        </p:txBody>
      </p:sp>
      <p:sp>
        <p:nvSpPr>
          <p:cNvPr id="3" name="Vertical Text Placeholder 2"/>
          <p:cNvSpPr>
            <a:spLocks noGrp="1"/>
          </p:cNvSpPr>
          <p:nvPr>
            <p:ph type="body" orient="vert" idx="1"/>
          </p:nvPr>
        </p:nvSpPr>
        <p:spPr>
          <a:xfrm>
            <a:off x="457200" y="457200"/>
            <a:ext cx="5981700" cy="56007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he-IL"/>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5" name="Rectangle 5"/>
          <p:cNvSpPr>
            <a:spLocks noGrp="1" noChangeArrowheads="1"/>
          </p:cNvSpPr>
          <p:nvPr>
            <p:ph type="sldNum" sz="quarter" idx="11"/>
          </p:nvPr>
        </p:nvSpPr>
        <p:spPr>
          <a:ln/>
        </p:spPr>
        <p:txBody>
          <a:bodyPr/>
          <a:lstStyle>
            <a:lvl1pPr>
              <a:defRPr/>
            </a:lvl1pPr>
          </a:lstStyle>
          <a:p>
            <a:pPr>
              <a:defRPr/>
            </a:pPr>
            <a:fld id="{B525D722-0875-45CF-B7BA-B17089B3D1D5}" type="slidenum">
              <a:rPr lang="he-IL" altLang="en-US"/>
              <a:pPr>
                <a:defRPr/>
              </a:pPr>
              <a:t>‹#›</a:t>
            </a:fld>
            <a:endParaRPr lang="en-US" altLang="en-US"/>
          </a:p>
        </p:txBody>
      </p:sp>
      <p:sp>
        <p:nvSpPr>
          <p:cNvPr id="6" name="Rectangle 6"/>
          <p:cNvSpPr>
            <a:spLocks noGrp="1" noChangeArrowheads="1"/>
          </p:cNvSpPr>
          <p:nvPr>
            <p:ph type="ftr" sz="quarter" idx="12"/>
          </p:nvPr>
        </p:nvSpPr>
        <p:spPr>
          <a:ln/>
        </p:spPr>
        <p:txBody>
          <a:bodyPr/>
          <a:lstStyle>
            <a:lvl1pPr>
              <a:defRPr/>
            </a:lvl1pPr>
          </a:lstStyle>
          <a:p>
            <a:pPr>
              <a:defRPr/>
            </a:pPr>
            <a:r>
              <a:rPr lang="en-US" altLang="en-US"/>
              <a:t>Computer Vision by Y. Moses</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457200"/>
            <a:ext cx="77724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885950"/>
            <a:ext cx="4013200" cy="417195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22800" y="1885950"/>
            <a:ext cx="4013200" cy="20097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622800" y="4048125"/>
            <a:ext cx="4013200" cy="20097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Date Placeholder 5"/>
          <p:cNvSpPr>
            <a:spLocks noGrp="1"/>
          </p:cNvSpPr>
          <p:nvPr>
            <p:ph type="dt" sz="half" idx="10"/>
          </p:nvPr>
        </p:nvSpPr>
        <p:spPr>
          <a:xfrm>
            <a:off x="431800" y="6229350"/>
            <a:ext cx="1905000" cy="457200"/>
          </a:xfrm>
        </p:spPr>
        <p:txBody>
          <a:bodyPr/>
          <a:lstStyle>
            <a:lvl1pPr>
              <a:defRPr/>
            </a:lvl1pPr>
          </a:lstStyle>
          <a:p>
            <a:endParaRPr lang="en-US" altLang="en-US"/>
          </a:p>
        </p:txBody>
      </p:sp>
      <p:sp>
        <p:nvSpPr>
          <p:cNvPr id="7" name="Slide Number Placeholder 6"/>
          <p:cNvSpPr>
            <a:spLocks noGrp="1"/>
          </p:cNvSpPr>
          <p:nvPr>
            <p:ph type="sldNum" sz="quarter" idx="11"/>
          </p:nvPr>
        </p:nvSpPr>
        <p:spPr>
          <a:xfrm>
            <a:off x="7010400" y="6248400"/>
            <a:ext cx="1905000" cy="457200"/>
          </a:xfrm>
        </p:spPr>
        <p:txBody>
          <a:bodyPr/>
          <a:lstStyle>
            <a:lvl1pPr>
              <a:defRPr/>
            </a:lvl1pPr>
          </a:lstStyle>
          <a:p>
            <a:fld id="{E8BBEF70-1207-4BC2-A92B-8ED5589CED44}" type="slidenum">
              <a:rPr lang="he-IL" altLang="en-US"/>
              <a:pPr/>
              <a:t>‹#›</a:t>
            </a:fld>
            <a:endParaRPr lang="en-US" altLang="en-US"/>
          </a:p>
        </p:txBody>
      </p:sp>
      <p:sp>
        <p:nvSpPr>
          <p:cNvPr id="8" name="Footer Placeholder 7"/>
          <p:cNvSpPr>
            <a:spLocks noGrp="1"/>
          </p:cNvSpPr>
          <p:nvPr>
            <p:ph type="ftr" sz="quarter" idx="12"/>
          </p:nvPr>
        </p:nvSpPr>
        <p:spPr>
          <a:xfrm>
            <a:off x="5410200" y="6248400"/>
            <a:ext cx="2895600" cy="457200"/>
          </a:xfrm>
        </p:spPr>
        <p:txBody>
          <a:bodyPr/>
          <a:lstStyle>
            <a:lvl1pPr>
              <a:defRPr/>
            </a:lvl1pPr>
          </a:lstStyle>
          <a:p>
            <a:endParaRPr lang="en-US"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457200"/>
            <a:ext cx="77724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885950"/>
            <a:ext cx="4013200" cy="417195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22800" y="1885950"/>
            <a:ext cx="4013200" cy="417195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431800" y="6229350"/>
            <a:ext cx="1905000" cy="457200"/>
          </a:xfrm>
        </p:spPr>
        <p:txBody>
          <a:bodyPr/>
          <a:lstStyle>
            <a:lvl1pPr>
              <a:defRPr/>
            </a:lvl1pPr>
          </a:lstStyle>
          <a:p>
            <a:endParaRPr lang="en-US" altLang="en-US"/>
          </a:p>
        </p:txBody>
      </p:sp>
      <p:sp>
        <p:nvSpPr>
          <p:cNvPr id="6" name="Slide Number Placeholder 5"/>
          <p:cNvSpPr>
            <a:spLocks noGrp="1"/>
          </p:cNvSpPr>
          <p:nvPr>
            <p:ph type="sldNum" sz="quarter" idx="11"/>
          </p:nvPr>
        </p:nvSpPr>
        <p:spPr>
          <a:xfrm>
            <a:off x="7010400" y="6248400"/>
            <a:ext cx="1905000" cy="457200"/>
          </a:xfrm>
        </p:spPr>
        <p:txBody>
          <a:bodyPr/>
          <a:lstStyle>
            <a:lvl1pPr>
              <a:defRPr/>
            </a:lvl1pPr>
          </a:lstStyle>
          <a:p>
            <a:fld id="{4C68C1F5-A0DF-4E94-A635-DDFFB72B34F9}" type="slidenum">
              <a:rPr lang="he-IL" altLang="en-US"/>
              <a:pPr/>
              <a:t>‹#›</a:t>
            </a:fld>
            <a:endParaRPr lang="en-US" altLang="en-US"/>
          </a:p>
        </p:txBody>
      </p:sp>
      <p:sp>
        <p:nvSpPr>
          <p:cNvPr id="7" name="Footer Placeholder 6"/>
          <p:cNvSpPr>
            <a:spLocks noGrp="1"/>
          </p:cNvSpPr>
          <p:nvPr>
            <p:ph type="ftr" sz="quarter" idx="12"/>
          </p:nvPr>
        </p:nvSpPr>
        <p:spPr>
          <a:xfrm>
            <a:off x="5410200" y="6248400"/>
            <a:ext cx="2895600" cy="457200"/>
          </a:xfrm>
        </p:spPr>
        <p:txBody>
          <a:bodyPr/>
          <a:lstStyle>
            <a:lvl1pPr>
              <a:defRPr/>
            </a:lvl1pPr>
          </a:lstStyle>
          <a:p>
            <a:endParaRPr lang="en-US"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he-IL"/>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he-IL"/>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5" name="Rectangle 5"/>
          <p:cNvSpPr>
            <a:spLocks noGrp="1" noChangeArrowheads="1"/>
          </p:cNvSpPr>
          <p:nvPr>
            <p:ph type="sldNum" sz="quarter" idx="11"/>
          </p:nvPr>
        </p:nvSpPr>
        <p:spPr>
          <a:ln/>
        </p:spPr>
        <p:txBody>
          <a:bodyPr/>
          <a:lstStyle>
            <a:lvl1pPr>
              <a:defRPr/>
            </a:lvl1pPr>
          </a:lstStyle>
          <a:p>
            <a:pPr>
              <a:defRPr/>
            </a:pPr>
            <a:fld id="{EB361004-0B03-4D3C-B933-9588E5AC75B5}" type="slidenum">
              <a:rPr lang="he-IL" altLang="en-US"/>
              <a:pPr>
                <a:defRPr/>
              </a:pPr>
              <a:t>‹#›</a:t>
            </a:fld>
            <a:endParaRPr lang="en-US" altLang="en-US"/>
          </a:p>
        </p:txBody>
      </p:sp>
      <p:sp>
        <p:nvSpPr>
          <p:cNvPr id="6" name="Rectangle 6"/>
          <p:cNvSpPr>
            <a:spLocks noGrp="1" noChangeArrowheads="1"/>
          </p:cNvSpPr>
          <p:nvPr>
            <p:ph type="ftr" sz="quarter" idx="12"/>
          </p:nvPr>
        </p:nvSpPr>
        <p:spPr>
          <a:ln/>
        </p:spPr>
        <p:txBody>
          <a:bodyPr/>
          <a:lstStyle>
            <a:lvl1pPr>
              <a:defRPr/>
            </a:lvl1pPr>
          </a:lstStyle>
          <a:p>
            <a:pPr>
              <a:defRPr/>
            </a:pPr>
            <a:r>
              <a:rPr lang="en-US" altLang="en-US"/>
              <a:t>Computer Vision by Y. Moses</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r">
              <a:defRPr sz="4000" b="1" cap="all"/>
            </a:lvl1pPr>
          </a:lstStyle>
          <a:p>
            <a:r>
              <a:rPr lang="en-US" smtClean="0"/>
              <a:t>Click to edit Master title style</a:t>
            </a:r>
            <a:endParaRPr lang="he-IL"/>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5" name="Rectangle 5"/>
          <p:cNvSpPr>
            <a:spLocks noGrp="1" noChangeArrowheads="1"/>
          </p:cNvSpPr>
          <p:nvPr>
            <p:ph type="sldNum" sz="quarter" idx="11"/>
          </p:nvPr>
        </p:nvSpPr>
        <p:spPr>
          <a:ln/>
        </p:spPr>
        <p:txBody>
          <a:bodyPr/>
          <a:lstStyle>
            <a:lvl1pPr>
              <a:defRPr/>
            </a:lvl1pPr>
          </a:lstStyle>
          <a:p>
            <a:pPr>
              <a:defRPr/>
            </a:pPr>
            <a:fld id="{A172DE79-CA20-4249-801D-7CDBD4DE7A52}" type="slidenum">
              <a:rPr lang="he-IL" altLang="en-US"/>
              <a:pPr>
                <a:defRPr/>
              </a:pPr>
              <a:t>‹#›</a:t>
            </a:fld>
            <a:endParaRPr lang="en-US" altLang="en-US"/>
          </a:p>
        </p:txBody>
      </p:sp>
      <p:sp>
        <p:nvSpPr>
          <p:cNvPr id="6" name="Rectangle 6"/>
          <p:cNvSpPr>
            <a:spLocks noGrp="1" noChangeArrowheads="1"/>
          </p:cNvSpPr>
          <p:nvPr>
            <p:ph type="ftr" sz="quarter" idx="12"/>
          </p:nvPr>
        </p:nvSpPr>
        <p:spPr>
          <a:ln/>
        </p:spPr>
        <p:txBody>
          <a:bodyPr/>
          <a:lstStyle>
            <a:lvl1pPr>
              <a:defRPr/>
            </a:lvl1pPr>
          </a:lstStyle>
          <a:p>
            <a:pPr>
              <a:defRPr/>
            </a:pPr>
            <a:r>
              <a:rPr lang="en-US" altLang="en-US"/>
              <a:t>Computer Vision by Y. Moses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he-IL"/>
          </a:p>
        </p:txBody>
      </p:sp>
      <p:sp>
        <p:nvSpPr>
          <p:cNvPr id="3" name="Content Placeholder 2"/>
          <p:cNvSpPr>
            <a:spLocks noGrp="1"/>
          </p:cNvSpPr>
          <p:nvPr>
            <p:ph sz="half" idx="1"/>
          </p:nvPr>
        </p:nvSpPr>
        <p:spPr>
          <a:xfrm>
            <a:off x="457200" y="1885950"/>
            <a:ext cx="4013200" cy="4171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he-IL"/>
          </a:p>
        </p:txBody>
      </p:sp>
      <p:sp>
        <p:nvSpPr>
          <p:cNvPr id="4" name="Content Placeholder 3"/>
          <p:cNvSpPr>
            <a:spLocks noGrp="1"/>
          </p:cNvSpPr>
          <p:nvPr>
            <p:ph sz="half" idx="2"/>
          </p:nvPr>
        </p:nvSpPr>
        <p:spPr>
          <a:xfrm>
            <a:off x="4622800" y="1885950"/>
            <a:ext cx="4013200" cy="4171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he-IL"/>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6" name="Rectangle 5"/>
          <p:cNvSpPr>
            <a:spLocks noGrp="1" noChangeArrowheads="1"/>
          </p:cNvSpPr>
          <p:nvPr>
            <p:ph type="sldNum" sz="quarter" idx="11"/>
          </p:nvPr>
        </p:nvSpPr>
        <p:spPr>
          <a:ln/>
        </p:spPr>
        <p:txBody>
          <a:bodyPr/>
          <a:lstStyle>
            <a:lvl1pPr>
              <a:defRPr/>
            </a:lvl1pPr>
          </a:lstStyle>
          <a:p>
            <a:pPr>
              <a:defRPr/>
            </a:pPr>
            <a:fld id="{8644E1E9-1556-4311-ACAC-C9F8DFFAED65}" type="slidenum">
              <a:rPr lang="he-IL" altLang="en-US"/>
              <a:pPr>
                <a:defRPr/>
              </a:pPr>
              <a:t>‹#›</a:t>
            </a:fld>
            <a:endParaRPr lang="en-US" altLang="en-US"/>
          </a:p>
        </p:txBody>
      </p:sp>
      <p:sp>
        <p:nvSpPr>
          <p:cNvPr id="7" name="Rectangle 6"/>
          <p:cNvSpPr>
            <a:spLocks noGrp="1" noChangeArrowheads="1"/>
          </p:cNvSpPr>
          <p:nvPr>
            <p:ph type="ftr" sz="quarter" idx="12"/>
          </p:nvPr>
        </p:nvSpPr>
        <p:spPr>
          <a:ln/>
        </p:spPr>
        <p:txBody>
          <a:bodyPr/>
          <a:lstStyle>
            <a:lvl1pPr>
              <a:defRPr/>
            </a:lvl1pPr>
          </a:lstStyle>
          <a:p>
            <a:pPr>
              <a:defRPr/>
            </a:pPr>
            <a:r>
              <a:rPr lang="en-US" altLang="en-US"/>
              <a:t>Computer Vision by Y. Moses</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he-IL"/>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he-IL"/>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he-IL"/>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8" name="Rectangle 5"/>
          <p:cNvSpPr>
            <a:spLocks noGrp="1" noChangeArrowheads="1"/>
          </p:cNvSpPr>
          <p:nvPr>
            <p:ph type="sldNum" sz="quarter" idx="11"/>
          </p:nvPr>
        </p:nvSpPr>
        <p:spPr>
          <a:ln/>
        </p:spPr>
        <p:txBody>
          <a:bodyPr/>
          <a:lstStyle>
            <a:lvl1pPr>
              <a:defRPr/>
            </a:lvl1pPr>
          </a:lstStyle>
          <a:p>
            <a:pPr>
              <a:defRPr/>
            </a:pPr>
            <a:fld id="{39668A86-19D2-4BA2-A410-201E8C6ED3CF}" type="slidenum">
              <a:rPr lang="he-IL" altLang="en-US"/>
              <a:pPr>
                <a:defRPr/>
              </a:pPr>
              <a:t>‹#›</a:t>
            </a:fld>
            <a:endParaRPr lang="en-US" altLang="en-US"/>
          </a:p>
        </p:txBody>
      </p:sp>
      <p:sp>
        <p:nvSpPr>
          <p:cNvPr id="9" name="Rectangle 6"/>
          <p:cNvSpPr>
            <a:spLocks noGrp="1" noChangeArrowheads="1"/>
          </p:cNvSpPr>
          <p:nvPr>
            <p:ph type="ftr" sz="quarter" idx="12"/>
          </p:nvPr>
        </p:nvSpPr>
        <p:spPr>
          <a:ln/>
        </p:spPr>
        <p:txBody>
          <a:bodyPr/>
          <a:lstStyle>
            <a:lvl1pPr>
              <a:defRPr/>
            </a:lvl1pPr>
          </a:lstStyle>
          <a:p>
            <a:pPr>
              <a:defRPr/>
            </a:pPr>
            <a:r>
              <a:rPr lang="en-US" altLang="en-US"/>
              <a:t>Computer Vision by Y. Moses</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he-IL"/>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4" name="Rectangle 5"/>
          <p:cNvSpPr>
            <a:spLocks noGrp="1" noChangeArrowheads="1"/>
          </p:cNvSpPr>
          <p:nvPr>
            <p:ph type="sldNum" sz="quarter" idx="11"/>
          </p:nvPr>
        </p:nvSpPr>
        <p:spPr>
          <a:ln/>
        </p:spPr>
        <p:txBody>
          <a:bodyPr/>
          <a:lstStyle>
            <a:lvl1pPr>
              <a:defRPr/>
            </a:lvl1pPr>
          </a:lstStyle>
          <a:p>
            <a:pPr>
              <a:defRPr/>
            </a:pPr>
            <a:fld id="{54565154-A1E5-4A1B-8B19-CE341FAA50C0}" type="slidenum">
              <a:rPr lang="he-IL" altLang="en-US"/>
              <a:pPr>
                <a:defRPr/>
              </a:pPr>
              <a:t>‹#›</a:t>
            </a:fld>
            <a:endParaRPr lang="en-US" altLang="en-US"/>
          </a:p>
        </p:txBody>
      </p:sp>
      <p:sp>
        <p:nvSpPr>
          <p:cNvPr id="5" name="Rectangle 6"/>
          <p:cNvSpPr>
            <a:spLocks noGrp="1" noChangeArrowheads="1"/>
          </p:cNvSpPr>
          <p:nvPr>
            <p:ph type="ftr" sz="quarter" idx="12"/>
          </p:nvPr>
        </p:nvSpPr>
        <p:spPr>
          <a:ln/>
        </p:spPr>
        <p:txBody>
          <a:bodyPr/>
          <a:lstStyle>
            <a:lvl1pPr>
              <a:defRPr/>
            </a:lvl1pPr>
          </a:lstStyle>
          <a:p>
            <a:pPr>
              <a:defRPr/>
            </a:pPr>
            <a:r>
              <a:rPr lang="en-US" altLang="en-US"/>
              <a:t>Computer Vision by Y. Moses</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3" name="Rectangle 5"/>
          <p:cNvSpPr>
            <a:spLocks noGrp="1" noChangeArrowheads="1"/>
          </p:cNvSpPr>
          <p:nvPr>
            <p:ph type="sldNum" sz="quarter" idx="11"/>
          </p:nvPr>
        </p:nvSpPr>
        <p:spPr>
          <a:ln/>
        </p:spPr>
        <p:txBody>
          <a:bodyPr/>
          <a:lstStyle>
            <a:lvl1pPr>
              <a:defRPr/>
            </a:lvl1pPr>
          </a:lstStyle>
          <a:p>
            <a:pPr>
              <a:defRPr/>
            </a:pPr>
            <a:fld id="{511406AF-8D9C-455D-8F0C-BF8EC1AD3875}" type="slidenum">
              <a:rPr lang="he-IL" altLang="en-US"/>
              <a:pPr>
                <a:defRPr/>
              </a:pPr>
              <a:t>‹#›</a:t>
            </a:fld>
            <a:endParaRPr lang="en-US" altLang="en-US"/>
          </a:p>
        </p:txBody>
      </p:sp>
      <p:sp>
        <p:nvSpPr>
          <p:cNvPr id="4" name="Rectangle 6"/>
          <p:cNvSpPr>
            <a:spLocks noGrp="1" noChangeArrowheads="1"/>
          </p:cNvSpPr>
          <p:nvPr>
            <p:ph type="ftr" sz="quarter" idx="12"/>
          </p:nvPr>
        </p:nvSpPr>
        <p:spPr>
          <a:ln/>
        </p:spPr>
        <p:txBody>
          <a:bodyPr/>
          <a:lstStyle>
            <a:lvl1pPr>
              <a:defRPr/>
            </a:lvl1pPr>
          </a:lstStyle>
          <a:p>
            <a:pPr>
              <a:defRPr/>
            </a:pPr>
            <a:r>
              <a:rPr lang="en-US" altLang="en-US"/>
              <a:t>Computer Vision by Y. Moses</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r">
              <a:defRPr sz="2000" b="1"/>
            </a:lvl1pPr>
          </a:lstStyle>
          <a:p>
            <a:r>
              <a:rPr lang="en-US" smtClean="0"/>
              <a:t>Click to edit Master title style</a:t>
            </a:r>
            <a:endParaRPr lang="he-IL"/>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he-IL"/>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6" name="Rectangle 5"/>
          <p:cNvSpPr>
            <a:spLocks noGrp="1" noChangeArrowheads="1"/>
          </p:cNvSpPr>
          <p:nvPr>
            <p:ph type="sldNum" sz="quarter" idx="11"/>
          </p:nvPr>
        </p:nvSpPr>
        <p:spPr>
          <a:ln/>
        </p:spPr>
        <p:txBody>
          <a:bodyPr/>
          <a:lstStyle>
            <a:lvl1pPr>
              <a:defRPr/>
            </a:lvl1pPr>
          </a:lstStyle>
          <a:p>
            <a:pPr>
              <a:defRPr/>
            </a:pPr>
            <a:fld id="{80225FBF-D123-4392-ADBC-DDFDEDC8F982}" type="slidenum">
              <a:rPr lang="he-IL" altLang="en-US"/>
              <a:pPr>
                <a:defRPr/>
              </a:pPr>
              <a:t>‹#›</a:t>
            </a:fld>
            <a:endParaRPr lang="en-US" altLang="en-US"/>
          </a:p>
        </p:txBody>
      </p:sp>
      <p:sp>
        <p:nvSpPr>
          <p:cNvPr id="7" name="Rectangle 6"/>
          <p:cNvSpPr>
            <a:spLocks noGrp="1" noChangeArrowheads="1"/>
          </p:cNvSpPr>
          <p:nvPr>
            <p:ph type="ftr" sz="quarter" idx="12"/>
          </p:nvPr>
        </p:nvSpPr>
        <p:spPr>
          <a:ln/>
        </p:spPr>
        <p:txBody>
          <a:bodyPr/>
          <a:lstStyle>
            <a:lvl1pPr>
              <a:defRPr/>
            </a:lvl1pPr>
          </a:lstStyle>
          <a:p>
            <a:pPr>
              <a:defRPr/>
            </a:pPr>
            <a:r>
              <a:rPr lang="en-US" altLang="en-US"/>
              <a:t>Computer Vision by Y. Moses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r">
              <a:defRPr sz="2000" b="1"/>
            </a:lvl1pPr>
          </a:lstStyle>
          <a:p>
            <a:r>
              <a:rPr lang="en-US" smtClean="0"/>
              <a:t>Click to edit Master title style</a:t>
            </a:r>
            <a:endParaRPr lang="he-IL"/>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he-IL"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6" name="Rectangle 5"/>
          <p:cNvSpPr>
            <a:spLocks noGrp="1" noChangeArrowheads="1"/>
          </p:cNvSpPr>
          <p:nvPr>
            <p:ph type="sldNum" sz="quarter" idx="11"/>
          </p:nvPr>
        </p:nvSpPr>
        <p:spPr>
          <a:ln/>
        </p:spPr>
        <p:txBody>
          <a:bodyPr/>
          <a:lstStyle>
            <a:lvl1pPr>
              <a:defRPr/>
            </a:lvl1pPr>
          </a:lstStyle>
          <a:p>
            <a:pPr>
              <a:defRPr/>
            </a:pPr>
            <a:fld id="{5539516F-15B3-47E6-A81E-67919872866B}" type="slidenum">
              <a:rPr lang="he-IL" altLang="en-US"/>
              <a:pPr>
                <a:defRPr/>
              </a:pPr>
              <a:t>‹#›</a:t>
            </a:fld>
            <a:endParaRPr lang="en-US" altLang="en-US"/>
          </a:p>
        </p:txBody>
      </p:sp>
      <p:sp>
        <p:nvSpPr>
          <p:cNvPr id="7" name="Rectangle 6"/>
          <p:cNvSpPr>
            <a:spLocks noGrp="1" noChangeArrowheads="1"/>
          </p:cNvSpPr>
          <p:nvPr>
            <p:ph type="ftr" sz="quarter" idx="12"/>
          </p:nvPr>
        </p:nvSpPr>
        <p:spPr>
          <a:ln/>
        </p:spPr>
        <p:txBody>
          <a:bodyPr/>
          <a:lstStyle>
            <a:lvl1pPr>
              <a:defRPr/>
            </a:lvl1pPr>
          </a:lstStyle>
          <a:p>
            <a:pPr>
              <a:defRPr/>
            </a:pPr>
            <a:r>
              <a:rPr lang="en-US" altLang="en-US"/>
              <a:t>Computer Vision by Y. Moses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bwMode="auto">
          <a:xfrm>
            <a:off x="685800" y="457200"/>
            <a:ext cx="7772400" cy="11430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altLang="he-IL" smtClean="0"/>
              <a:t>Click to edit Master title style</a:t>
            </a:r>
          </a:p>
        </p:txBody>
      </p:sp>
      <p:sp>
        <p:nvSpPr>
          <p:cNvPr id="4099" name="Rectangle 3"/>
          <p:cNvSpPr>
            <a:spLocks noGrp="1" noChangeArrowheads="1"/>
          </p:cNvSpPr>
          <p:nvPr>
            <p:ph type="body" idx="1"/>
          </p:nvPr>
        </p:nvSpPr>
        <p:spPr bwMode="auto">
          <a:xfrm>
            <a:off x="457200" y="1885950"/>
            <a:ext cx="8178800" cy="41719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he-IL" smtClean="0"/>
              <a:t>Click to edit Master text styles</a:t>
            </a:r>
          </a:p>
          <a:p>
            <a:pPr lvl="1"/>
            <a:r>
              <a:rPr lang="en-US" altLang="he-IL" smtClean="0"/>
              <a:t>Second level</a:t>
            </a:r>
          </a:p>
          <a:p>
            <a:pPr lvl="2"/>
            <a:r>
              <a:rPr lang="en-US" altLang="he-IL" smtClean="0"/>
              <a:t>Third level</a:t>
            </a:r>
          </a:p>
          <a:p>
            <a:pPr lvl="3"/>
            <a:r>
              <a:rPr lang="en-US" altLang="he-IL" smtClean="0"/>
              <a:t>Fourth level</a:t>
            </a:r>
          </a:p>
          <a:p>
            <a:pPr lvl="4"/>
            <a:r>
              <a:rPr lang="en-US" altLang="he-IL" smtClean="0"/>
              <a:t>Fifth level</a:t>
            </a:r>
          </a:p>
        </p:txBody>
      </p:sp>
      <p:sp>
        <p:nvSpPr>
          <p:cNvPr id="385028" name="Rectangle 4"/>
          <p:cNvSpPr>
            <a:spLocks noGrp="1" noChangeArrowheads="1"/>
          </p:cNvSpPr>
          <p:nvPr>
            <p:ph type="dt" sz="half" idx="2"/>
          </p:nvPr>
        </p:nvSpPr>
        <p:spPr bwMode="auto">
          <a:xfrm>
            <a:off x="431800" y="6229350"/>
            <a:ext cx="19050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spcBef>
                <a:spcPct val="50000"/>
              </a:spcBef>
              <a:defRPr sz="1400" smtClean="0">
                <a:solidFill>
                  <a:schemeClr val="bg2"/>
                </a:solidFill>
                <a:latin typeface="Arial" pitchFamily="34" charset="0"/>
              </a:defRPr>
            </a:lvl1pPr>
          </a:lstStyle>
          <a:p>
            <a:pPr>
              <a:defRPr/>
            </a:pPr>
            <a:endParaRPr lang="en-US" altLang="en-US"/>
          </a:p>
        </p:txBody>
      </p:sp>
      <p:sp>
        <p:nvSpPr>
          <p:cNvPr id="385029" name="Rectangle 5"/>
          <p:cNvSpPr>
            <a:spLocks noGrp="1" noChangeArrowheads="1"/>
          </p:cNvSpPr>
          <p:nvPr>
            <p:ph type="sldNum" sz="quarter" idx="4"/>
          </p:nvPr>
        </p:nvSpPr>
        <p:spPr bwMode="auto">
          <a:xfrm>
            <a:off x="7010400" y="6248400"/>
            <a:ext cx="19050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spcBef>
                <a:spcPct val="50000"/>
              </a:spcBef>
              <a:defRPr sz="1600" smtClean="0">
                <a:latin typeface="Arial" pitchFamily="34" charset="0"/>
                <a:cs typeface="Arial" pitchFamily="34" charset="0"/>
              </a:defRPr>
            </a:lvl1pPr>
          </a:lstStyle>
          <a:p>
            <a:pPr>
              <a:defRPr/>
            </a:pPr>
            <a:fld id="{BF5BE8ED-C7F0-4516-B45D-83AD1D062BBF}" type="slidenum">
              <a:rPr lang="he-IL" altLang="en-US"/>
              <a:pPr>
                <a:defRPr/>
              </a:pPr>
              <a:t>‹#›</a:t>
            </a:fld>
            <a:endParaRPr lang="en-US" altLang="en-US"/>
          </a:p>
        </p:txBody>
      </p:sp>
      <p:sp>
        <p:nvSpPr>
          <p:cNvPr id="385030" name="Rectangle 6"/>
          <p:cNvSpPr>
            <a:spLocks noGrp="1" noChangeArrowheads="1"/>
          </p:cNvSpPr>
          <p:nvPr>
            <p:ph type="ftr" sz="quarter" idx="3"/>
          </p:nvPr>
        </p:nvSpPr>
        <p:spPr bwMode="auto">
          <a:xfrm>
            <a:off x="5494338" y="6218238"/>
            <a:ext cx="28956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ctr">
              <a:spcBef>
                <a:spcPct val="50000"/>
              </a:spcBef>
              <a:defRPr sz="1400" b="1" smtClean="0">
                <a:latin typeface="Arial" pitchFamily="34" charset="0"/>
              </a:defRPr>
            </a:lvl1pPr>
          </a:lstStyle>
          <a:p>
            <a:pPr>
              <a:defRPr/>
            </a:pPr>
            <a:r>
              <a:rPr lang="en-US" altLang="en-US"/>
              <a:t>Computer Vision by Y. Moses</a:t>
            </a:r>
          </a:p>
        </p:txBody>
      </p:sp>
      <p:pic>
        <p:nvPicPr>
          <p:cNvPr id="4103" name="Picture 7" descr="IDC_HE blue"/>
          <p:cNvPicPr>
            <a:picLocks noChangeAspect="1" noChangeArrowheads="1"/>
          </p:cNvPicPr>
          <p:nvPr/>
        </p:nvPicPr>
        <p:blipFill>
          <a:blip r:embed="rId15" cstate="print"/>
          <a:srcRect/>
          <a:stretch>
            <a:fillRect/>
          </a:stretch>
        </p:blipFill>
        <p:spPr bwMode="auto">
          <a:xfrm>
            <a:off x="0" y="0"/>
            <a:ext cx="914400" cy="812800"/>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674"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5" r:id="rId12"/>
    <p:sldLayoutId id="2147483676" r:id="rId13"/>
  </p:sldLayoutIdLst>
  <p:hf hdr="0" dt="0"/>
  <p:txStyles>
    <p:titleStyle>
      <a:lvl1pPr algn="ctr" rtl="0" eaLnBrk="0" fontAlgn="base" hangingPunct="0">
        <a:spcBef>
          <a:spcPct val="0"/>
        </a:spcBef>
        <a:spcAft>
          <a:spcPct val="0"/>
        </a:spcAft>
        <a:defRPr kumimoji="1" sz="4000">
          <a:solidFill>
            <a:srgbClr val="990099"/>
          </a:solidFill>
          <a:latin typeface="+mj-lt"/>
          <a:ea typeface="+mj-ea"/>
          <a:cs typeface="+mj-cs"/>
        </a:defRPr>
      </a:lvl1pPr>
      <a:lvl2pPr algn="ctr" rtl="0" eaLnBrk="0" fontAlgn="base" hangingPunct="0">
        <a:spcBef>
          <a:spcPct val="0"/>
        </a:spcBef>
        <a:spcAft>
          <a:spcPct val="0"/>
        </a:spcAft>
        <a:defRPr kumimoji="1" sz="4000">
          <a:solidFill>
            <a:srgbClr val="990099"/>
          </a:solidFill>
          <a:latin typeface="Arial Black" pitchFamily="34" charset="0"/>
        </a:defRPr>
      </a:lvl2pPr>
      <a:lvl3pPr algn="ctr" rtl="0" eaLnBrk="0" fontAlgn="base" hangingPunct="0">
        <a:spcBef>
          <a:spcPct val="0"/>
        </a:spcBef>
        <a:spcAft>
          <a:spcPct val="0"/>
        </a:spcAft>
        <a:defRPr kumimoji="1" sz="4000">
          <a:solidFill>
            <a:srgbClr val="990099"/>
          </a:solidFill>
          <a:latin typeface="Arial Black" pitchFamily="34" charset="0"/>
        </a:defRPr>
      </a:lvl3pPr>
      <a:lvl4pPr algn="ctr" rtl="0" eaLnBrk="0" fontAlgn="base" hangingPunct="0">
        <a:spcBef>
          <a:spcPct val="0"/>
        </a:spcBef>
        <a:spcAft>
          <a:spcPct val="0"/>
        </a:spcAft>
        <a:defRPr kumimoji="1" sz="4000">
          <a:solidFill>
            <a:srgbClr val="990099"/>
          </a:solidFill>
          <a:latin typeface="Arial Black" pitchFamily="34" charset="0"/>
        </a:defRPr>
      </a:lvl4pPr>
      <a:lvl5pPr algn="ctr" rtl="0" eaLnBrk="0" fontAlgn="base" hangingPunct="0">
        <a:spcBef>
          <a:spcPct val="0"/>
        </a:spcBef>
        <a:spcAft>
          <a:spcPct val="0"/>
        </a:spcAft>
        <a:defRPr kumimoji="1" sz="4000">
          <a:solidFill>
            <a:srgbClr val="990099"/>
          </a:solidFill>
          <a:latin typeface="Arial Black" pitchFamily="34" charset="0"/>
        </a:defRPr>
      </a:lvl5pPr>
      <a:lvl6pPr marL="457200" algn="ctr" rtl="0" eaLnBrk="0" fontAlgn="base" hangingPunct="0">
        <a:spcBef>
          <a:spcPct val="0"/>
        </a:spcBef>
        <a:spcAft>
          <a:spcPct val="0"/>
        </a:spcAft>
        <a:defRPr kumimoji="1" sz="4000">
          <a:solidFill>
            <a:srgbClr val="990099"/>
          </a:solidFill>
          <a:latin typeface="Arial Black" pitchFamily="34" charset="0"/>
        </a:defRPr>
      </a:lvl6pPr>
      <a:lvl7pPr marL="914400" algn="ctr" rtl="0" eaLnBrk="0" fontAlgn="base" hangingPunct="0">
        <a:spcBef>
          <a:spcPct val="0"/>
        </a:spcBef>
        <a:spcAft>
          <a:spcPct val="0"/>
        </a:spcAft>
        <a:defRPr kumimoji="1" sz="4000">
          <a:solidFill>
            <a:srgbClr val="990099"/>
          </a:solidFill>
          <a:latin typeface="Arial Black" pitchFamily="34" charset="0"/>
        </a:defRPr>
      </a:lvl7pPr>
      <a:lvl8pPr marL="1371600" algn="ctr" rtl="0" eaLnBrk="0" fontAlgn="base" hangingPunct="0">
        <a:spcBef>
          <a:spcPct val="0"/>
        </a:spcBef>
        <a:spcAft>
          <a:spcPct val="0"/>
        </a:spcAft>
        <a:defRPr kumimoji="1" sz="4000">
          <a:solidFill>
            <a:srgbClr val="990099"/>
          </a:solidFill>
          <a:latin typeface="Arial Black" pitchFamily="34" charset="0"/>
        </a:defRPr>
      </a:lvl8pPr>
      <a:lvl9pPr marL="1828800" algn="ctr" rtl="0" eaLnBrk="0" fontAlgn="base" hangingPunct="0">
        <a:spcBef>
          <a:spcPct val="0"/>
        </a:spcBef>
        <a:spcAft>
          <a:spcPct val="0"/>
        </a:spcAft>
        <a:defRPr kumimoji="1" sz="4000">
          <a:solidFill>
            <a:srgbClr val="990099"/>
          </a:solidFill>
          <a:latin typeface="Arial Black" pitchFamily="34" charset="0"/>
        </a:defRPr>
      </a:lvl9pPr>
    </p:titleStyle>
    <p:bodyStyle>
      <a:lvl1pPr marL="342900" indent="-342900" algn="l" rtl="0" eaLnBrk="0" fontAlgn="base" hangingPunct="0">
        <a:spcBef>
          <a:spcPct val="20000"/>
        </a:spcBef>
        <a:spcAft>
          <a:spcPct val="0"/>
        </a:spcAft>
        <a:buClr>
          <a:srgbClr val="990099"/>
        </a:buClr>
        <a:buFont typeface="Wingdings" pitchFamily="2" charset="2"/>
        <a:buChar char="§"/>
        <a:defRPr kumimoji="1" sz="3200">
          <a:solidFill>
            <a:srgbClr val="003399"/>
          </a:solidFill>
          <a:latin typeface="+mn-lt"/>
          <a:ea typeface="+mn-ea"/>
          <a:cs typeface="+mn-cs"/>
        </a:defRPr>
      </a:lvl1pPr>
      <a:lvl2pPr marL="742950" indent="-285750" algn="l" rtl="0" eaLnBrk="0" fontAlgn="base" hangingPunct="0">
        <a:spcBef>
          <a:spcPct val="20000"/>
        </a:spcBef>
        <a:spcAft>
          <a:spcPct val="0"/>
        </a:spcAft>
        <a:buClr>
          <a:srgbClr val="990099"/>
        </a:buClr>
        <a:buFont typeface="Wingdings" pitchFamily="2" charset="2"/>
        <a:buChar char="§"/>
        <a:defRPr kumimoji="1" sz="2800">
          <a:solidFill>
            <a:srgbClr val="003399"/>
          </a:solidFill>
          <a:latin typeface="+mn-lt"/>
        </a:defRPr>
      </a:lvl2pPr>
      <a:lvl3pPr marL="1143000" indent="-228600" algn="l" rtl="0" eaLnBrk="0" fontAlgn="base" hangingPunct="0">
        <a:spcBef>
          <a:spcPct val="20000"/>
        </a:spcBef>
        <a:spcAft>
          <a:spcPct val="0"/>
        </a:spcAft>
        <a:buClr>
          <a:srgbClr val="990099"/>
        </a:buClr>
        <a:buFont typeface="Wingdings" pitchFamily="2" charset="2"/>
        <a:buChar char="§"/>
        <a:defRPr kumimoji="1" sz="2400">
          <a:solidFill>
            <a:srgbClr val="003399"/>
          </a:solidFill>
          <a:latin typeface="+mn-lt"/>
        </a:defRPr>
      </a:lvl3pPr>
      <a:lvl4pPr marL="1600200" indent="-228600" algn="l" rtl="0" eaLnBrk="0" fontAlgn="base" hangingPunct="0">
        <a:spcBef>
          <a:spcPct val="20000"/>
        </a:spcBef>
        <a:spcAft>
          <a:spcPct val="0"/>
        </a:spcAft>
        <a:buClr>
          <a:srgbClr val="990099"/>
        </a:buClr>
        <a:buFont typeface="Wingdings" pitchFamily="2" charset="2"/>
        <a:buChar char="§"/>
        <a:defRPr kumimoji="1" sz="2000">
          <a:solidFill>
            <a:srgbClr val="003399"/>
          </a:solidFill>
          <a:latin typeface="+mn-lt"/>
        </a:defRPr>
      </a:lvl4pPr>
      <a:lvl5pPr marL="2057400" indent="-228600" algn="l" rtl="0" eaLnBrk="0" fontAlgn="base" hangingPunct="0">
        <a:spcBef>
          <a:spcPct val="20000"/>
        </a:spcBef>
        <a:spcAft>
          <a:spcPct val="0"/>
        </a:spcAft>
        <a:buClr>
          <a:srgbClr val="990099"/>
        </a:buClr>
        <a:buFont typeface="Wingdings" pitchFamily="2" charset="2"/>
        <a:buChar char="§"/>
        <a:defRPr kumimoji="1" sz="2000">
          <a:solidFill>
            <a:srgbClr val="003399"/>
          </a:solidFill>
          <a:latin typeface="+mn-lt"/>
        </a:defRPr>
      </a:lvl5pPr>
      <a:lvl6pPr marL="2514600" indent="-228600" algn="l" rtl="0" eaLnBrk="0" fontAlgn="base" hangingPunct="0">
        <a:spcBef>
          <a:spcPct val="20000"/>
        </a:spcBef>
        <a:spcAft>
          <a:spcPct val="0"/>
        </a:spcAft>
        <a:buClr>
          <a:srgbClr val="990099"/>
        </a:buClr>
        <a:buFont typeface="Wingdings" pitchFamily="2" charset="2"/>
        <a:buChar char="§"/>
        <a:defRPr kumimoji="1" sz="2000">
          <a:solidFill>
            <a:srgbClr val="003399"/>
          </a:solidFill>
          <a:latin typeface="+mn-lt"/>
        </a:defRPr>
      </a:lvl6pPr>
      <a:lvl7pPr marL="2971800" indent="-228600" algn="l" rtl="0" eaLnBrk="0" fontAlgn="base" hangingPunct="0">
        <a:spcBef>
          <a:spcPct val="20000"/>
        </a:spcBef>
        <a:spcAft>
          <a:spcPct val="0"/>
        </a:spcAft>
        <a:buClr>
          <a:srgbClr val="990099"/>
        </a:buClr>
        <a:buFont typeface="Wingdings" pitchFamily="2" charset="2"/>
        <a:buChar char="§"/>
        <a:defRPr kumimoji="1" sz="2000">
          <a:solidFill>
            <a:srgbClr val="003399"/>
          </a:solidFill>
          <a:latin typeface="+mn-lt"/>
        </a:defRPr>
      </a:lvl7pPr>
      <a:lvl8pPr marL="3429000" indent="-228600" algn="l" rtl="0" eaLnBrk="0" fontAlgn="base" hangingPunct="0">
        <a:spcBef>
          <a:spcPct val="20000"/>
        </a:spcBef>
        <a:spcAft>
          <a:spcPct val="0"/>
        </a:spcAft>
        <a:buClr>
          <a:srgbClr val="990099"/>
        </a:buClr>
        <a:buFont typeface="Wingdings" pitchFamily="2" charset="2"/>
        <a:buChar char="§"/>
        <a:defRPr kumimoji="1" sz="2000">
          <a:solidFill>
            <a:srgbClr val="003399"/>
          </a:solidFill>
          <a:latin typeface="+mn-lt"/>
        </a:defRPr>
      </a:lvl8pPr>
      <a:lvl9pPr marL="3886200" indent="-228600" algn="l" rtl="0" eaLnBrk="0" fontAlgn="base" hangingPunct="0">
        <a:spcBef>
          <a:spcPct val="20000"/>
        </a:spcBef>
        <a:spcAft>
          <a:spcPct val="0"/>
        </a:spcAft>
        <a:buClr>
          <a:srgbClr val="990099"/>
        </a:buClr>
        <a:buFont typeface="Wingdings" pitchFamily="2" charset="2"/>
        <a:buChar char="§"/>
        <a:defRPr kumimoji="1" sz="2000">
          <a:solidFill>
            <a:srgbClr val="003399"/>
          </a:solidFill>
          <a:latin typeface="+mn-lt"/>
        </a:defRPr>
      </a:lvl9pPr>
    </p:bodyStyle>
    <p:other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notesSlide" Target="../notesSlides/notesSlide11.xml"/><Relationship Id="rId7" Type="http://schemas.openxmlformats.org/officeDocument/2006/relationships/image" Target="../media/image12.emf"/><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oleObject" Target="../embeddings/oleObject4.bin"/><Relationship Id="rId5" Type="http://schemas.openxmlformats.org/officeDocument/2006/relationships/image" Target="../media/image11.emf"/><Relationship Id="rId4" Type="http://schemas.openxmlformats.org/officeDocument/2006/relationships/oleObject" Target="../embeddings/oleObject3.bin"/><Relationship Id="rId9" Type="http://schemas.openxmlformats.org/officeDocument/2006/relationships/image" Target="../media/image14.png"/></Relationships>
</file>

<file path=ppt/slides/_rels/slide16.xml.rels><?xml version="1.0" encoding="UTF-8" standalone="yes"?>
<Relationships xmlns="http://schemas.openxmlformats.org/package/2006/relationships"><Relationship Id="rId8" Type="http://schemas.openxmlformats.org/officeDocument/2006/relationships/oleObject" Target="../embeddings/oleObject7.bin"/><Relationship Id="rId13" Type="http://schemas.openxmlformats.org/officeDocument/2006/relationships/image" Target="../media/image19.emf"/><Relationship Id="rId3" Type="http://schemas.openxmlformats.org/officeDocument/2006/relationships/notesSlide" Target="../notesSlides/notesSlide12.xml"/><Relationship Id="rId7" Type="http://schemas.openxmlformats.org/officeDocument/2006/relationships/image" Target="../media/image16.emf"/><Relationship Id="rId12" Type="http://schemas.openxmlformats.org/officeDocument/2006/relationships/oleObject" Target="../embeddings/oleObject9.bin"/><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oleObject" Target="../embeddings/oleObject6.bin"/><Relationship Id="rId11" Type="http://schemas.openxmlformats.org/officeDocument/2006/relationships/image" Target="../media/image18.emf"/><Relationship Id="rId5" Type="http://schemas.openxmlformats.org/officeDocument/2006/relationships/image" Target="../media/image15.emf"/><Relationship Id="rId10" Type="http://schemas.openxmlformats.org/officeDocument/2006/relationships/oleObject" Target="../embeddings/oleObject8.bin"/><Relationship Id="rId4" Type="http://schemas.openxmlformats.org/officeDocument/2006/relationships/oleObject" Target="../embeddings/oleObject5.bin"/><Relationship Id="rId9" Type="http://schemas.openxmlformats.org/officeDocument/2006/relationships/image" Target="../media/image17.emf"/></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2.xml"/><Relationship Id="rId1" Type="http://schemas.openxmlformats.org/officeDocument/2006/relationships/vmlDrawing" Target="../drawings/vmlDrawing4.vml"/><Relationship Id="rId4" Type="http://schemas.openxmlformats.org/officeDocument/2006/relationships/image" Target="../media/image21.w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7.xml"/><Relationship Id="rId7" Type="http://schemas.openxmlformats.org/officeDocument/2006/relationships/image" Target="../media/image25.emf"/><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oleObject" Target="../embeddings/oleObject12.bin"/><Relationship Id="rId5" Type="http://schemas.openxmlformats.org/officeDocument/2006/relationships/image" Target="../media/image24.emf"/><Relationship Id="rId4" Type="http://schemas.openxmlformats.org/officeDocument/2006/relationships/oleObject" Target="../embeddings/oleObject11.bin"/></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8.png"/></Relationships>
</file>

<file path=ppt/slides/_rels/slide31.xml.rels><?xml version="1.0" encoding="UTF-8" standalone="yes"?>
<Relationships xmlns="http://schemas.openxmlformats.org/package/2006/relationships"><Relationship Id="rId8" Type="http://schemas.openxmlformats.org/officeDocument/2006/relationships/image" Target="../media/image36.jpeg"/><Relationship Id="rId3" Type="http://schemas.openxmlformats.org/officeDocument/2006/relationships/image" Target="../media/image31.jpeg"/><Relationship Id="rId7" Type="http://schemas.openxmlformats.org/officeDocument/2006/relationships/image" Target="../media/image35.jpe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34.jpeg"/><Relationship Id="rId11" Type="http://schemas.openxmlformats.org/officeDocument/2006/relationships/image" Target="../media/image39.jpeg"/><Relationship Id="rId5" Type="http://schemas.openxmlformats.org/officeDocument/2006/relationships/image" Target="../media/image33.jpeg"/><Relationship Id="rId10" Type="http://schemas.openxmlformats.org/officeDocument/2006/relationships/image" Target="../media/image38.jpeg"/><Relationship Id="rId4" Type="http://schemas.openxmlformats.org/officeDocument/2006/relationships/image" Target="../media/image32.jpeg"/><Relationship Id="rId9" Type="http://schemas.openxmlformats.org/officeDocument/2006/relationships/image" Target="../media/image37.jpeg"/></Relationships>
</file>

<file path=ppt/slides/_rels/slide3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hyperlink" Target="http://phototour.cs.washington.edu/" TargetMode="External"/><Relationship Id="rId5" Type="http://schemas.openxmlformats.org/officeDocument/2006/relationships/image" Target="../media/image47.png"/><Relationship Id="rId4" Type="http://schemas.openxmlformats.org/officeDocument/2006/relationships/image" Target="../media/image46.png"/></Relationships>
</file>

<file path=ppt/slides/_rels/slide39.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4.xml.rels><?xml version="1.0" encoding="UTF-8" standalone="yes"?>
<Relationships xmlns="http://schemas.openxmlformats.org/package/2006/relationships"><Relationship Id="rId8" Type="http://schemas.openxmlformats.org/officeDocument/2006/relationships/image" Target="../media/image4.emf"/><Relationship Id="rId3" Type="http://schemas.openxmlformats.org/officeDocument/2006/relationships/notesSlide" Target="../notesSlides/notesSlide2.xml"/><Relationship Id="rId7"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3.emf"/><Relationship Id="rId5" Type="http://schemas.openxmlformats.org/officeDocument/2006/relationships/oleObject" Target="../embeddings/oleObject1.bin"/><Relationship Id="rId4" Type="http://schemas.openxmlformats.org/officeDocument/2006/relationships/image" Target="../media/image1100.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42.xml.rels><?xml version="1.0" encoding="UTF-8" standalone="yes"?>
<Relationships xmlns="http://schemas.openxmlformats.org/package/2006/relationships"><Relationship Id="rId8" Type="http://schemas.openxmlformats.org/officeDocument/2006/relationships/image" Target="../media/image56.png"/><Relationship Id="rId13" Type="http://schemas.openxmlformats.org/officeDocument/2006/relationships/image" Target="../media/image61.png"/><Relationship Id="rId18" Type="http://schemas.openxmlformats.org/officeDocument/2006/relationships/image" Target="../media/image66.png"/><Relationship Id="rId3" Type="http://schemas.openxmlformats.org/officeDocument/2006/relationships/image" Target="../media/image51.png"/><Relationship Id="rId7" Type="http://schemas.openxmlformats.org/officeDocument/2006/relationships/image" Target="../media/image55.png"/><Relationship Id="rId12" Type="http://schemas.openxmlformats.org/officeDocument/2006/relationships/image" Target="../media/image60.png"/><Relationship Id="rId17" Type="http://schemas.openxmlformats.org/officeDocument/2006/relationships/image" Target="../media/image65.jpeg"/><Relationship Id="rId2" Type="http://schemas.openxmlformats.org/officeDocument/2006/relationships/notesSlide" Target="../notesSlides/notesSlide34.xml"/><Relationship Id="rId16" Type="http://schemas.openxmlformats.org/officeDocument/2006/relationships/image" Target="../media/image64.jpeg"/><Relationship Id="rId1" Type="http://schemas.openxmlformats.org/officeDocument/2006/relationships/slideLayout" Target="../slideLayouts/slideLayout2.xml"/><Relationship Id="rId6" Type="http://schemas.openxmlformats.org/officeDocument/2006/relationships/image" Target="../media/image54.png"/><Relationship Id="rId11" Type="http://schemas.openxmlformats.org/officeDocument/2006/relationships/image" Target="../media/image59.png"/><Relationship Id="rId5" Type="http://schemas.openxmlformats.org/officeDocument/2006/relationships/image" Target="../media/image53.jpeg"/><Relationship Id="rId15" Type="http://schemas.openxmlformats.org/officeDocument/2006/relationships/image" Target="../media/image63.png"/><Relationship Id="rId10" Type="http://schemas.openxmlformats.org/officeDocument/2006/relationships/image" Target="../media/image58.png"/><Relationship Id="rId4" Type="http://schemas.openxmlformats.org/officeDocument/2006/relationships/image" Target="../media/image52.png"/><Relationship Id="rId9" Type="http://schemas.openxmlformats.org/officeDocument/2006/relationships/image" Target="../media/image57.png"/><Relationship Id="rId14" Type="http://schemas.openxmlformats.org/officeDocument/2006/relationships/image" Target="../media/image62.png"/></Relationships>
</file>

<file path=ppt/slides/_rels/slide43.xml.rels><?xml version="1.0" encoding="UTF-8" standalone="yes"?>
<Relationships xmlns="http://schemas.openxmlformats.org/package/2006/relationships"><Relationship Id="rId8" Type="http://schemas.openxmlformats.org/officeDocument/2006/relationships/image" Target="../media/image56.png"/><Relationship Id="rId13" Type="http://schemas.openxmlformats.org/officeDocument/2006/relationships/image" Target="../media/image61.png"/><Relationship Id="rId18" Type="http://schemas.openxmlformats.org/officeDocument/2006/relationships/image" Target="../media/image66.png"/><Relationship Id="rId3" Type="http://schemas.openxmlformats.org/officeDocument/2006/relationships/image" Target="../media/image51.png"/><Relationship Id="rId7" Type="http://schemas.openxmlformats.org/officeDocument/2006/relationships/image" Target="../media/image55.png"/><Relationship Id="rId12" Type="http://schemas.openxmlformats.org/officeDocument/2006/relationships/image" Target="../media/image60.png"/><Relationship Id="rId17" Type="http://schemas.openxmlformats.org/officeDocument/2006/relationships/image" Target="../media/image68.png"/><Relationship Id="rId2" Type="http://schemas.openxmlformats.org/officeDocument/2006/relationships/notesSlide" Target="../notesSlides/notesSlide35.xml"/><Relationship Id="rId16" Type="http://schemas.openxmlformats.org/officeDocument/2006/relationships/image" Target="../media/image64.jpeg"/><Relationship Id="rId1" Type="http://schemas.openxmlformats.org/officeDocument/2006/relationships/slideLayout" Target="../slideLayouts/slideLayout2.xml"/><Relationship Id="rId6" Type="http://schemas.openxmlformats.org/officeDocument/2006/relationships/image" Target="../media/image54.png"/><Relationship Id="rId11" Type="http://schemas.openxmlformats.org/officeDocument/2006/relationships/image" Target="../media/image59.png"/><Relationship Id="rId5" Type="http://schemas.openxmlformats.org/officeDocument/2006/relationships/image" Target="../media/image67.png"/><Relationship Id="rId15" Type="http://schemas.openxmlformats.org/officeDocument/2006/relationships/image" Target="../media/image63.png"/><Relationship Id="rId10" Type="http://schemas.openxmlformats.org/officeDocument/2006/relationships/image" Target="../media/image58.png"/><Relationship Id="rId4" Type="http://schemas.openxmlformats.org/officeDocument/2006/relationships/image" Target="../media/image52.png"/><Relationship Id="rId9" Type="http://schemas.openxmlformats.org/officeDocument/2006/relationships/image" Target="../media/image57.png"/><Relationship Id="rId14" Type="http://schemas.openxmlformats.org/officeDocument/2006/relationships/image" Target="../media/image62.png"/></Relationships>
</file>

<file path=ppt/slides/_rels/slide44.xml.rels><?xml version="1.0" encoding="UTF-8" standalone="yes"?>
<Relationships xmlns="http://schemas.openxmlformats.org/package/2006/relationships"><Relationship Id="rId8" Type="http://schemas.openxmlformats.org/officeDocument/2006/relationships/image" Target="../media/image56.png"/><Relationship Id="rId13" Type="http://schemas.openxmlformats.org/officeDocument/2006/relationships/image" Target="../media/image61.png"/><Relationship Id="rId18" Type="http://schemas.openxmlformats.org/officeDocument/2006/relationships/image" Target="../media/image66.png"/><Relationship Id="rId3" Type="http://schemas.openxmlformats.org/officeDocument/2006/relationships/image" Target="../media/image51.png"/><Relationship Id="rId7" Type="http://schemas.openxmlformats.org/officeDocument/2006/relationships/image" Target="../media/image55.png"/><Relationship Id="rId12" Type="http://schemas.openxmlformats.org/officeDocument/2006/relationships/image" Target="../media/image60.png"/><Relationship Id="rId17" Type="http://schemas.openxmlformats.org/officeDocument/2006/relationships/image" Target="../media/image68.png"/><Relationship Id="rId2" Type="http://schemas.openxmlformats.org/officeDocument/2006/relationships/notesSlide" Target="../notesSlides/notesSlide36.xml"/><Relationship Id="rId16" Type="http://schemas.openxmlformats.org/officeDocument/2006/relationships/image" Target="../media/image69.png"/><Relationship Id="rId1" Type="http://schemas.openxmlformats.org/officeDocument/2006/relationships/slideLayout" Target="../slideLayouts/slideLayout2.xml"/><Relationship Id="rId6" Type="http://schemas.openxmlformats.org/officeDocument/2006/relationships/image" Target="../media/image54.png"/><Relationship Id="rId11" Type="http://schemas.openxmlformats.org/officeDocument/2006/relationships/image" Target="../media/image59.png"/><Relationship Id="rId5" Type="http://schemas.openxmlformats.org/officeDocument/2006/relationships/image" Target="../media/image67.png"/><Relationship Id="rId15" Type="http://schemas.openxmlformats.org/officeDocument/2006/relationships/image" Target="../media/image63.png"/><Relationship Id="rId10" Type="http://schemas.openxmlformats.org/officeDocument/2006/relationships/image" Target="../media/image58.png"/><Relationship Id="rId19" Type="http://schemas.openxmlformats.org/officeDocument/2006/relationships/image" Target="../media/image70.jpeg"/><Relationship Id="rId4" Type="http://schemas.openxmlformats.org/officeDocument/2006/relationships/image" Target="../media/image52.png"/><Relationship Id="rId9" Type="http://schemas.openxmlformats.org/officeDocument/2006/relationships/image" Target="../media/image57.png"/><Relationship Id="rId14" Type="http://schemas.openxmlformats.org/officeDocument/2006/relationships/image" Target="../media/image62.png"/></Relationships>
</file>

<file path=ppt/slides/_rels/slide45.xml.rels><?xml version="1.0" encoding="UTF-8" standalone="yes"?>
<Relationships xmlns="http://schemas.openxmlformats.org/package/2006/relationships"><Relationship Id="rId8" Type="http://schemas.openxmlformats.org/officeDocument/2006/relationships/image" Target="../media/image56.png"/><Relationship Id="rId13" Type="http://schemas.openxmlformats.org/officeDocument/2006/relationships/image" Target="../media/image61.png"/><Relationship Id="rId18" Type="http://schemas.openxmlformats.org/officeDocument/2006/relationships/image" Target="../media/image66.png"/><Relationship Id="rId3" Type="http://schemas.openxmlformats.org/officeDocument/2006/relationships/image" Target="../media/image51.png"/><Relationship Id="rId7" Type="http://schemas.openxmlformats.org/officeDocument/2006/relationships/image" Target="../media/image55.png"/><Relationship Id="rId12" Type="http://schemas.openxmlformats.org/officeDocument/2006/relationships/image" Target="../media/image60.png"/><Relationship Id="rId17" Type="http://schemas.openxmlformats.org/officeDocument/2006/relationships/image" Target="../media/image68.png"/><Relationship Id="rId2" Type="http://schemas.openxmlformats.org/officeDocument/2006/relationships/notesSlide" Target="../notesSlides/notesSlide37.xml"/><Relationship Id="rId16" Type="http://schemas.openxmlformats.org/officeDocument/2006/relationships/image" Target="../media/image69.png"/><Relationship Id="rId20" Type="http://schemas.openxmlformats.org/officeDocument/2006/relationships/image" Target="../media/image65.jpeg"/><Relationship Id="rId1" Type="http://schemas.openxmlformats.org/officeDocument/2006/relationships/slideLayout" Target="../slideLayouts/slideLayout2.xml"/><Relationship Id="rId6" Type="http://schemas.openxmlformats.org/officeDocument/2006/relationships/image" Target="../media/image54.png"/><Relationship Id="rId11" Type="http://schemas.openxmlformats.org/officeDocument/2006/relationships/image" Target="../media/image59.png"/><Relationship Id="rId5" Type="http://schemas.openxmlformats.org/officeDocument/2006/relationships/image" Target="../media/image67.png"/><Relationship Id="rId15" Type="http://schemas.openxmlformats.org/officeDocument/2006/relationships/image" Target="../media/image63.png"/><Relationship Id="rId10" Type="http://schemas.openxmlformats.org/officeDocument/2006/relationships/image" Target="../media/image58.png"/><Relationship Id="rId19" Type="http://schemas.openxmlformats.org/officeDocument/2006/relationships/image" Target="../media/image71.jpeg"/><Relationship Id="rId4" Type="http://schemas.openxmlformats.org/officeDocument/2006/relationships/image" Target="../media/image52.png"/><Relationship Id="rId9" Type="http://schemas.openxmlformats.org/officeDocument/2006/relationships/image" Target="../media/image57.png"/><Relationship Id="rId14" Type="http://schemas.openxmlformats.org/officeDocument/2006/relationships/image" Target="../media/image62.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8" Type="http://schemas.openxmlformats.org/officeDocument/2006/relationships/oleObject" Target="../embeddings/oleObject15.bin"/><Relationship Id="rId3" Type="http://schemas.openxmlformats.org/officeDocument/2006/relationships/notesSlide" Target="../notesSlides/notesSlide41.xml"/><Relationship Id="rId7" Type="http://schemas.openxmlformats.org/officeDocument/2006/relationships/image" Target="../media/image73.emf"/><Relationship Id="rId2" Type="http://schemas.openxmlformats.org/officeDocument/2006/relationships/slideLayout" Target="../slideLayouts/slideLayout12.xml"/><Relationship Id="rId1" Type="http://schemas.openxmlformats.org/officeDocument/2006/relationships/vmlDrawing" Target="../drawings/vmlDrawing6.vml"/><Relationship Id="rId6" Type="http://schemas.openxmlformats.org/officeDocument/2006/relationships/oleObject" Target="../embeddings/oleObject14.bin"/><Relationship Id="rId5" Type="http://schemas.openxmlformats.org/officeDocument/2006/relationships/image" Target="../media/image72.emf"/><Relationship Id="rId4" Type="http://schemas.openxmlformats.org/officeDocument/2006/relationships/oleObject" Target="../embeddings/oleObject13.bin"/><Relationship Id="rId9" Type="http://schemas.openxmlformats.org/officeDocument/2006/relationships/image" Target="../media/image74.emf"/></Relationships>
</file>

<file path=ppt/slides/_rels/slide5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42.xml"/><Relationship Id="rId1" Type="http://schemas.openxmlformats.org/officeDocument/2006/relationships/slideLayout" Target="../slideLayouts/slideLayout2.xml"/><Relationship Id="rId5" Type="http://schemas.openxmlformats.org/officeDocument/2006/relationships/image" Target="../media/image77.png"/><Relationship Id="rId4" Type="http://schemas.openxmlformats.org/officeDocument/2006/relationships/image" Target="../media/image76.png"/></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43.xml"/><Relationship Id="rId7" Type="http://schemas.openxmlformats.org/officeDocument/2006/relationships/image" Target="../media/image79.emf"/><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oleObject" Target="../embeddings/oleObject17.bin"/><Relationship Id="rId5" Type="http://schemas.openxmlformats.org/officeDocument/2006/relationships/image" Target="../media/image78.emf"/><Relationship Id="rId4" Type="http://schemas.openxmlformats.org/officeDocument/2006/relationships/oleObject" Target="../embeddings/oleObject16.bin"/></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8" Type="http://schemas.openxmlformats.org/officeDocument/2006/relationships/oleObject" Target="../embeddings/oleObject19.bin"/><Relationship Id="rId3" Type="http://schemas.openxmlformats.org/officeDocument/2006/relationships/notesSlide" Target="../notesSlides/notesSlide46.xml"/><Relationship Id="rId7" Type="http://schemas.openxmlformats.org/officeDocument/2006/relationships/image" Target="../media/image84.jpeg"/><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hyperlink" Target="http://images.google.com/imgres?imgurl=www.enarco.com/images/camera.GIF&amp;imgrefurl=http://www.enarco.com/&amp;h=217&amp;w=193&amp;prev=/images?q=camera&amp;start=60&amp;svnum=10&amp;hl=en&amp;lr=&amp;ie=UTF-8&amp;oe=UTF-8&amp;safe=off&amp;sa=N" TargetMode="External"/><Relationship Id="rId11" Type="http://schemas.openxmlformats.org/officeDocument/2006/relationships/image" Target="../media/image83.emf"/><Relationship Id="rId5" Type="http://schemas.openxmlformats.org/officeDocument/2006/relationships/image" Target="../media/image81.emf"/><Relationship Id="rId10" Type="http://schemas.openxmlformats.org/officeDocument/2006/relationships/oleObject" Target="../embeddings/oleObject20.bin"/><Relationship Id="rId4" Type="http://schemas.openxmlformats.org/officeDocument/2006/relationships/oleObject" Target="../embeddings/oleObject18.bin"/><Relationship Id="rId9" Type="http://schemas.openxmlformats.org/officeDocument/2006/relationships/image" Target="../media/image82.emf"/></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47.xml"/><Relationship Id="rId7" Type="http://schemas.openxmlformats.org/officeDocument/2006/relationships/image" Target="../media/image86.emf"/><Relationship Id="rId2" Type="http://schemas.openxmlformats.org/officeDocument/2006/relationships/slideLayout" Target="../slideLayouts/slideLayout2.xml"/><Relationship Id="rId1" Type="http://schemas.openxmlformats.org/officeDocument/2006/relationships/vmlDrawing" Target="../drawings/vmlDrawing9.vml"/><Relationship Id="rId6" Type="http://schemas.openxmlformats.org/officeDocument/2006/relationships/oleObject" Target="../embeddings/oleObject22.bin"/><Relationship Id="rId5" Type="http://schemas.openxmlformats.org/officeDocument/2006/relationships/image" Target="../media/image85.emf"/><Relationship Id="rId4" Type="http://schemas.openxmlformats.org/officeDocument/2006/relationships/oleObject" Target="../embeddings/oleObject21.bin"/></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8" Type="http://schemas.openxmlformats.org/officeDocument/2006/relationships/oleObject" Target="../embeddings/oleObject25.bin"/><Relationship Id="rId13" Type="http://schemas.openxmlformats.org/officeDocument/2006/relationships/image" Target="../media/image91.wmf"/><Relationship Id="rId18" Type="http://schemas.openxmlformats.org/officeDocument/2006/relationships/oleObject" Target="../embeddings/oleObject30.bin"/><Relationship Id="rId3" Type="http://schemas.openxmlformats.org/officeDocument/2006/relationships/notesSlide" Target="../notesSlides/notesSlide48.xml"/><Relationship Id="rId21" Type="http://schemas.openxmlformats.org/officeDocument/2006/relationships/image" Target="../media/image95.wmf"/><Relationship Id="rId7" Type="http://schemas.openxmlformats.org/officeDocument/2006/relationships/image" Target="../media/image88.wmf"/><Relationship Id="rId12" Type="http://schemas.openxmlformats.org/officeDocument/2006/relationships/oleObject" Target="../embeddings/oleObject27.bin"/><Relationship Id="rId17" Type="http://schemas.openxmlformats.org/officeDocument/2006/relationships/image" Target="../media/image93.wmf"/><Relationship Id="rId25" Type="http://schemas.openxmlformats.org/officeDocument/2006/relationships/image" Target="../media/image97.wmf"/><Relationship Id="rId2" Type="http://schemas.openxmlformats.org/officeDocument/2006/relationships/slideLayout" Target="../slideLayouts/slideLayout2.xml"/><Relationship Id="rId16" Type="http://schemas.openxmlformats.org/officeDocument/2006/relationships/oleObject" Target="../embeddings/oleObject29.bin"/><Relationship Id="rId20" Type="http://schemas.openxmlformats.org/officeDocument/2006/relationships/oleObject" Target="../embeddings/oleObject31.bin"/><Relationship Id="rId1" Type="http://schemas.openxmlformats.org/officeDocument/2006/relationships/vmlDrawing" Target="../drawings/vmlDrawing10.vml"/><Relationship Id="rId6" Type="http://schemas.openxmlformats.org/officeDocument/2006/relationships/oleObject" Target="../embeddings/oleObject24.bin"/><Relationship Id="rId11" Type="http://schemas.openxmlformats.org/officeDocument/2006/relationships/image" Target="../media/image90.wmf"/><Relationship Id="rId24" Type="http://schemas.openxmlformats.org/officeDocument/2006/relationships/oleObject" Target="../embeddings/oleObject33.bin"/><Relationship Id="rId5" Type="http://schemas.openxmlformats.org/officeDocument/2006/relationships/image" Target="../media/image87.emf"/><Relationship Id="rId15" Type="http://schemas.openxmlformats.org/officeDocument/2006/relationships/image" Target="../media/image92.wmf"/><Relationship Id="rId23" Type="http://schemas.openxmlformats.org/officeDocument/2006/relationships/image" Target="../media/image96.wmf"/><Relationship Id="rId10" Type="http://schemas.openxmlformats.org/officeDocument/2006/relationships/oleObject" Target="../embeddings/oleObject26.bin"/><Relationship Id="rId19" Type="http://schemas.openxmlformats.org/officeDocument/2006/relationships/image" Target="../media/image94.wmf"/><Relationship Id="rId4" Type="http://schemas.openxmlformats.org/officeDocument/2006/relationships/oleObject" Target="../embeddings/oleObject23.bin"/><Relationship Id="rId9" Type="http://schemas.openxmlformats.org/officeDocument/2006/relationships/image" Target="../media/image89.wmf"/><Relationship Id="rId14" Type="http://schemas.openxmlformats.org/officeDocument/2006/relationships/oleObject" Target="../embeddings/oleObject28.bin"/><Relationship Id="rId22" Type="http://schemas.openxmlformats.org/officeDocument/2006/relationships/oleObject" Target="../embeddings/oleObject32.bin"/></Relationships>
</file>

<file path=ppt/slides/_rels/slide61.xml.rels><?xml version="1.0" encoding="UTF-8" standalone="yes"?>
<Relationships xmlns="http://schemas.openxmlformats.org/package/2006/relationships"><Relationship Id="rId8" Type="http://schemas.openxmlformats.org/officeDocument/2006/relationships/oleObject" Target="../embeddings/oleObject36.bin"/><Relationship Id="rId13" Type="http://schemas.openxmlformats.org/officeDocument/2006/relationships/image" Target="../media/image102.emf"/><Relationship Id="rId18" Type="http://schemas.openxmlformats.org/officeDocument/2006/relationships/oleObject" Target="../embeddings/oleObject41.bin"/><Relationship Id="rId26" Type="http://schemas.openxmlformats.org/officeDocument/2006/relationships/oleObject" Target="../embeddings/oleObject45.bin"/><Relationship Id="rId3" Type="http://schemas.openxmlformats.org/officeDocument/2006/relationships/notesSlide" Target="../notesSlides/notesSlide49.xml"/><Relationship Id="rId21" Type="http://schemas.openxmlformats.org/officeDocument/2006/relationships/image" Target="../media/image106.emf"/><Relationship Id="rId7" Type="http://schemas.openxmlformats.org/officeDocument/2006/relationships/image" Target="../media/image99.emf"/><Relationship Id="rId12" Type="http://schemas.openxmlformats.org/officeDocument/2006/relationships/oleObject" Target="../embeddings/oleObject38.bin"/><Relationship Id="rId17" Type="http://schemas.openxmlformats.org/officeDocument/2006/relationships/image" Target="../media/image104.emf"/><Relationship Id="rId25" Type="http://schemas.openxmlformats.org/officeDocument/2006/relationships/image" Target="../media/image108.emf"/><Relationship Id="rId2" Type="http://schemas.openxmlformats.org/officeDocument/2006/relationships/slideLayout" Target="../slideLayouts/slideLayout13.xml"/><Relationship Id="rId16" Type="http://schemas.openxmlformats.org/officeDocument/2006/relationships/oleObject" Target="../embeddings/oleObject40.bin"/><Relationship Id="rId20" Type="http://schemas.openxmlformats.org/officeDocument/2006/relationships/oleObject" Target="../embeddings/oleObject42.bin"/><Relationship Id="rId1" Type="http://schemas.openxmlformats.org/officeDocument/2006/relationships/vmlDrawing" Target="../drawings/vmlDrawing11.vml"/><Relationship Id="rId6" Type="http://schemas.openxmlformats.org/officeDocument/2006/relationships/oleObject" Target="../embeddings/oleObject35.bin"/><Relationship Id="rId11" Type="http://schemas.openxmlformats.org/officeDocument/2006/relationships/image" Target="../media/image101.emf"/><Relationship Id="rId24" Type="http://schemas.openxmlformats.org/officeDocument/2006/relationships/oleObject" Target="../embeddings/oleObject44.bin"/><Relationship Id="rId5" Type="http://schemas.openxmlformats.org/officeDocument/2006/relationships/image" Target="../media/image98.emf"/><Relationship Id="rId15" Type="http://schemas.openxmlformats.org/officeDocument/2006/relationships/image" Target="../media/image103.emf"/><Relationship Id="rId23" Type="http://schemas.openxmlformats.org/officeDocument/2006/relationships/image" Target="../media/image107.emf"/><Relationship Id="rId10" Type="http://schemas.openxmlformats.org/officeDocument/2006/relationships/oleObject" Target="../embeddings/oleObject37.bin"/><Relationship Id="rId19" Type="http://schemas.openxmlformats.org/officeDocument/2006/relationships/image" Target="../media/image105.emf"/><Relationship Id="rId4" Type="http://schemas.openxmlformats.org/officeDocument/2006/relationships/oleObject" Target="../embeddings/oleObject34.bin"/><Relationship Id="rId9" Type="http://schemas.openxmlformats.org/officeDocument/2006/relationships/image" Target="../media/image100.emf"/><Relationship Id="rId14" Type="http://schemas.openxmlformats.org/officeDocument/2006/relationships/oleObject" Target="../embeddings/oleObject39.bin"/><Relationship Id="rId22" Type="http://schemas.openxmlformats.org/officeDocument/2006/relationships/oleObject" Target="../embeddings/oleObject43.bin"/><Relationship Id="rId27" Type="http://schemas.openxmlformats.org/officeDocument/2006/relationships/image" Target="../media/image109.emf"/></Relationships>
</file>

<file path=ppt/slides/_rels/slide62.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110.jpeg"/><Relationship Id="rId2" Type="http://schemas.openxmlformats.org/officeDocument/2006/relationships/notesSlide" Target="../notesSlides/notesSlide54.xml"/><Relationship Id="rId1" Type="http://schemas.openxmlformats.org/officeDocument/2006/relationships/slideLayout" Target="../slideLayouts/slideLayout2.xml"/><Relationship Id="rId5" Type="http://schemas.openxmlformats.org/officeDocument/2006/relationships/image" Target="../media/image112.jpeg"/><Relationship Id="rId4" Type="http://schemas.openxmlformats.org/officeDocument/2006/relationships/image" Target="../media/image111.jpeg"/></Relationships>
</file>

<file path=ppt/slides/_rels/slide67.xml.rels><?xml version="1.0" encoding="UTF-8" standalone="yes"?>
<Relationships xmlns="http://schemas.openxmlformats.org/package/2006/relationships"><Relationship Id="rId3" Type="http://schemas.openxmlformats.org/officeDocument/2006/relationships/image" Target="../media/image112.jpeg"/><Relationship Id="rId2" Type="http://schemas.openxmlformats.org/officeDocument/2006/relationships/notesSlide" Target="../notesSlides/notesSlide55.xml"/><Relationship Id="rId1" Type="http://schemas.openxmlformats.org/officeDocument/2006/relationships/slideLayout" Target="../slideLayouts/slideLayout2.xml"/><Relationship Id="rId6" Type="http://schemas.openxmlformats.org/officeDocument/2006/relationships/image" Target="../media/image115.jpeg"/><Relationship Id="rId5" Type="http://schemas.openxmlformats.org/officeDocument/2006/relationships/image" Target="../media/image114.jpeg"/><Relationship Id="rId4" Type="http://schemas.openxmlformats.org/officeDocument/2006/relationships/image" Target="../media/image113.jpeg"/></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2.xml"/><Relationship Id="rId1" Type="http://schemas.openxmlformats.org/officeDocument/2006/relationships/video" Target="file:///F:\noah\SIGGRAPH\talk2\TreviReconstruct.avi" TargetMode="External"/><Relationship Id="rId4" Type="http://schemas.openxmlformats.org/officeDocument/2006/relationships/image" Target="../media/image116.png"/></Relationships>
</file>

<file path=ppt/slides/_rels/slide69.xml.rels><?xml version="1.0" encoding="UTF-8" standalone="yes"?>
<Relationships xmlns="http://schemas.openxmlformats.org/package/2006/relationships"><Relationship Id="rId8" Type="http://schemas.openxmlformats.org/officeDocument/2006/relationships/image" Target="../media/image56.png"/><Relationship Id="rId13" Type="http://schemas.openxmlformats.org/officeDocument/2006/relationships/image" Target="../media/image122.jpeg"/><Relationship Id="rId18" Type="http://schemas.openxmlformats.org/officeDocument/2006/relationships/image" Target="../media/image62.png"/><Relationship Id="rId3" Type="http://schemas.openxmlformats.org/officeDocument/2006/relationships/image" Target="../media/image117.png"/><Relationship Id="rId7" Type="http://schemas.openxmlformats.org/officeDocument/2006/relationships/image" Target="../media/image55.png"/><Relationship Id="rId12" Type="http://schemas.openxmlformats.org/officeDocument/2006/relationships/image" Target="../media/image60.png"/><Relationship Id="rId17" Type="http://schemas.openxmlformats.org/officeDocument/2006/relationships/image" Target="../media/image61.png"/><Relationship Id="rId2" Type="http://schemas.openxmlformats.org/officeDocument/2006/relationships/notesSlide" Target="../notesSlides/notesSlide57.xml"/><Relationship Id="rId16" Type="http://schemas.openxmlformats.org/officeDocument/2006/relationships/image" Target="../media/image66.png"/><Relationship Id="rId1" Type="http://schemas.openxmlformats.org/officeDocument/2006/relationships/slideLayout" Target="../slideLayouts/slideLayout2.xml"/><Relationship Id="rId6" Type="http://schemas.openxmlformats.org/officeDocument/2006/relationships/image" Target="../media/image54.png"/><Relationship Id="rId11" Type="http://schemas.openxmlformats.org/officeDocument/2006/relationships/image" Target="../media/image121.png"/><Relationship Id="rId5" Type="http://schemas.openxmlformats.org/officeDocument/2006/relationships/image" Target="../media/image120.png"/><Relationship Id="rId15" Type="http://schemas.openxmlformats.org/officeDocument/2006/relationships/image" Target="../media/image65.jpeg"/><Relationship Id="rId10" Type="http://schemas.openxmlformats.org/officeDocument/2006/relationships/image" Target="../media/image71.jpeg"/><Relationship Id="rId4" Type="http://schemas.openxmlformats.org/officeDocument/2006/relationships/image" Target="../media/image119.png"/><Relationship Id="rId9" Type="http://schemas.openxmlformats.org/officeDocument/2006/relationships/image" Target="../media/image57.png"/><Relationship Id="rId14" Type="http://schemas.openxmlformats.org/officeDocument/2006/relationships/image" Target="../media/image123.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2.xml"/><Relationship Id="rId1" Type="http://schemas.openxmlformats.org/officeDocument/2006/relationships/video" Target="file:///C:\szeliski\talks\PhotoTourism\SIGGRAPH_Talk\TreviReconstruct2.wmv" TargetMode="External"/><Relationship Id="rId4" Type="http://schemas.openxmlformats.org/officeDocument/2006/relationships/image" Target="../media/image124.png"/></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2.xml"/><Relationship Id="rId1" Type="http://schemas.openxmlformats.org/officeDocument/2006/relationships/video" Target="file:///C:\szeliski\talks\PhotoTourism\SIGGRAPH_Talk\TreviReconstruct2b.wmv" TargetMode="External"/><Relationship Id="rId4" Type="http://schemas.openxmlformats.org/officeDocument/2006/relationships/image" Target="../media/image125.png"/></Relationships>
</file>

<file path=ppt/slides/_rels/slide7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126.jpeg"/></Relationships>
</file>

<file path=ppt/slides/_rels/slide73.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slideLayout" Target="../slideLayouts/slideLayout2.xml"/><Relationship Id="rId1" Type="http://schemas.openxmlformats.org/officeDocument/2006/relationships/video" Target="file:///C:\szeliski\talks\PhotoTourism\SIGGRAPH_Talk\TreviInteract2.wmv" TargetMode="Externa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file:///F:\Dropbox\courses\Vision\CV-2016\Talks-2016\Snowman.avi" TargetMode="External"/><Relationship Id="rId1" Type="http://schemas.microsoft.com/office/2007/relationships/media" Target="file:///F:\Dropbox\courses\Vision\CV-2016\Talks-2016\Snowman.avi" TargetMode="External"/><Relationship Id="rId4" Type="http://schemas.openxmlformats.org/officeDocument/2006/relationships/image" Target="../media/image128.png"/></Relationships>
</file>

<file path=ppt/slides/_rels/slide7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32.png"/><Relationship Id="rId2" Type="http://schemas.openxmlformats.org/officeDocument/2006/relationships/video" Target="file:///F:\Dropbox\courses\Vision\CV-2016\Talks-2016\Car.avi" TargetMode="External"/><Relationship Id="rId1" Type="http://schemas.microsoft.com/office/2007/relationships/media" Target="file:///F:\Dropbox\courses\Vision\CV-2016\Talks-2016\Car.avi" TargetMode="External"/><Relationship Id="rId6" Type="http://schemas.openxmlformats.org/officeDocument/2006/relationships/image" Target="../media/image131.png"/><Relationship Id="rId5" Type="http://schemas.openxmlformats.org/officeDocument/2006/relationships/image" Target="../media/image130.png"/><Relationship Id="rId4" Type="http://schemas.openxmlformats.org/officeDocument/2006/relationships/image" Target="../media/image129.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Slide Number Placeholder 4"/>
          <p:cNvSpPr>
            <a:spLocks noGrp="1"/>
          </p:cNvSpPr>
          <p:nvPr>
            <p:ph type="sldNum" sz="quarter" idx="11"/>
          </p:nvPr>
        </p:nvSpPr>
        <p:spPr>
          <a:noFill/>
        </p:spPr>
        <p:txBody>
          <a:bodyPr/>
          <a:lstStyle/>
          <a:p>
            <a:fld id="{F1AF1BF0-E6E5-4840-993C-BF00419ABB14}" type="slidenum">
              <a:rPr lang="he-IL" altLang="en-US">
                <a:latin typeface="Arial" charset="0"/>
                <a:cs typeface="Arial" charset="0"/>
              </a:rPr>
              <a:pPr/>
              <a:t>1</a:t>
            </a:fld>
            <a:endParaRPr lang="en-US" altLang="en-US">
              <a:latin typeface="Arial" charset="0"/>
              <a:cs typeface="Arial" charset="0"/>
            </a:endParaRPr>
          </a:p>
        </p:txBody>
      </p:sp>
      <p:sp>
        <p:nvSpPr>
          <p:cNvPr id="6147" name="Footer Placeholder 5"/>
          <p:cNvSpPr>
            <a:spLocks noGrp="1"/>
          </p:cNvSpPr>
          <p:nvPr>
            <p:ph type="ftr" sz="quarter" idx="12"/>
          </p:nvPr>
        </p:nvSpPr>
        <p:spPr>
          <a:noFill/>
        </p:spPr>
        <p:txBody>
          <a:bodyPr/>
          <a:lstStyle/>
          <a:p>
            <a:r>
              <a:rPr lang="en-US" altLang="en-US">
                <a:latin typeface="Arial" charset="0"/>
              </a:rPr>
              <a:t>Computer Vision by Y. Moses</a:t>
            </a:r>
          </a:p>
        </p:txBody>
      </p:sp>
      <p:sp>
        <p:nvSpPr>
          <p:cNvPr id="6148" name="Rectangle 2"/>
          <p:cNvSpPr>
            <a:spLocks noGrp="1" noChangeArrowheads="1"/>
          </p:cNvSpPr>
          <p:nvPr>
            <p:ph type="title"/>
          </p:nvPr>
        </p:nvSpPr>
        <p:spPr>
          <a:xfrm>
            <a:off x="660400" y="1467147"/>
            <a:ext cx="7772400" cy="1143000"/>
          </a:xfrm>
        </p:spPr>
        <p:txBody>
          <a:bodyPr/>
          <a:lstStyle/>
          <a:p>
            <a:r>
              <a:rPr lang="en-US" altLang="en-US" dirty="0" smtClean="0"/>
              <a:t>Geometry</a:t>
            </a:r>
            <a:br>
              <a:rPr lang="en-US" altLang="en-US" dirty="0" smtClean="0"/>
            </a:br>
            <a:r>
              <a:rPr lang="en-US" altLang="en-US" dirty="0" err="1" smtClean="0"/>
              <a:t>Homography</a:t>
            </a:r>
            <a:r>
              <a:rPr lang="en-US" altLang="en-US" dirty="0" smtClean="0"/>
              <a:t> &amp; SFM</a:t>
            </a:r>
            <a:br>
              <a:rPr lang="en-US" altLang="en-US" dirty="0" smtClean="0"/>
            </a:br>
            <a:endParaRPr lang="en-US" altLang="en-US" dirty="0" smtClean="0"/>
          </a:p>
        </p:txBody>
      </p:sp>
      <p:sp>
        <p:nvSpPr>
          <p:cNvPr id="6149" name="Rectangle 3"/>
          <p:cNvSpPr>
            <a:spLocks noGrp="1" noChangeArrowheads="1"/>
          </p:cNvSpPr>
          <p:nvPr>
            <p:ph type="body" idx="1"/>
          </p:nvPr>
        </p:nvSpPr>
        <p:spPr>
          <a:xfrm>
            <a:off x="576469" y="2610147"/>
            <a:ext cx="8178800" cy="4171950"/>
          </a:xfrm>
        </p:spPr>
        <p:txBody>
          <a:bodyPr/>
          <a:lstStyle/>
          <a:p>
            <a:pPr algn="ctr">
              <a:buFont typeface="Wingdings" pitchFamily="2" charset="2"/>
              <a:buNone/>
            </a:pPr>
            <a:r>
              <a:rPr lang="en-US" altLang="en-US" sz="4400" dirty="0" smtClean="0"/>
              <a:t>Class 5-6</a:t>
            </a:r>
          </a:p>
        </p:txBody>
      </p:sp>
    </p:spTree>
    <p:extLst>
      <p:ext uri="{BB962C8B-B14F-4D97-AF65-F5344CB8AC3E}">
        <p14:creationId xmlns:p14="http://schemas.microsoft.com/office/powerpoint/2010/main" val="401317707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Slide Number Placeholder 4"/>
          <p:cNvSpPr>
            <a:spLocks noGrp="1"/>
          </p:cNvSpPr>
          <p:nvPr>
            <p:ph type="sldNum" sz="quarter" idx="11"/>
          </p:nvPr>
        </p:nvSpPr>
        <p:spPr>
          <a:noFill/>
        </p:spPr>
        <p:txBody>
          <a:bodyPr/>
          <a:lstStyle/>
          <a:p>
            <a:fld id="{6A0DBD28-3866-40D1-91A2-BA9AC0844D42}" type="slidenum">
              <a:rPr lang="he-IL" altLang="en-US" smtClean="0"/>
              <a:pPr/>
              <a:t>10</a:t>
            </a:fld>
            <a:endParaRPr lang="en-US" altLang="en-US" smtClean="0"/>
          </a:p>
        </p:txBody>
      </p:sp>
      <p:sp>
        <p:nvSpPr>
          <p:cNvPr id="72707" name="Footer Placeholder 5"/>
          <p:cNvSpPr>
            <a:spLocks noGrp="1"/>
          </p:cNvSpPr>
          <p:nvPr>
            <p:ph type="ftr" sz="quarter" idx="12"/>
          </p:nvPr>
        </p:nvSpPr>
        <p:spPr>
          <a:noFill/>
        </p:spPr>
        <p:txBody>
          <a:bodyPr/>
          <a:lstStyle/>
          <a:p>
            <a:r>
              <a:rPr lang="en-US" altLang="en-US" smtClean="0"/>
              <a:t>Computer Vision by Y. Moses</a:t>
            </a:r>
          </a:p>
        </p:txBody>
      </p:sp>
      <p:sp>
        <p:nvSpPr>
          <p:cNvPr id="72708" name="Rectangle 2"/>
          <p:cNvSpPr>
            <a:spLocks noGrp="1" noChangeArrowheads="1"/>
          </p:cNvSpPr>
          <p:nvPr>
            <p:ph type="title"/>
          </p:nvPr>
        </p:nvSpPr>
        <p:spPr/>
        <p:txBody>
          <a:bodyPr/>
          <a:lstStyle/>
          <a:p>
            <a:r>
              <a:rPr lang="en-US" altLang="he-IL" smtClean="0"/>
              <a:t>Uniqueness Constraint</a:t>
            </a:r>
          </a:p>
        </p:txBody>
      </p:sp>
      <p:sp>
        <p:nvSpPr>
          <p:cNvPr id="72709" name="Rectangle 3"/>
          <p:cNvSpPr>
            <a:spLocks noGrp="1" noChangeArrowheads="1"/>
          </p:cNvSpPr>
          <p:nvPr>
            <p:ph type="body" idx="1"/>
          </p:nvPr>
        </p:nvSpPr>
        <p:spPr/>
        <p:txBody>
          <a:bodyPr/>
          <a:lstStyle/>
          <a:p>
            <a:r>
              <a:rPr lang="en-US" altLang="he-IL" dirty="0" smtClean="0"/>
              <a:t>Each pixel can correspond to at most one pixel in the other image	</a:t>
            </a:r>
          </a:p>
          <a:p>
            <a:pPr lvl="1"/>
            <a:r>
              <a:rPr lang="en-US" altLang="he-IL" dirty="0" smtClean="0"/>
              <a:t>No transparency</a:t>
            </a:r>
          </a:p>
          <a:p>
            <a:pPr lvl="1"/>
            <a:r>
              <a:rPr lang="en-US" altLang="he-IL" dirty="0" smtClean="0"/>
              <a:t>No two or more points</a:t>
            </a:r>
          </a:p>
          <a:p>
            <a:pPr lvl="1">
              <a:buFont typeface="Wingdings" pitchFamily="2" charset="2"/>
              <a:buNone/>
            </a:pPr>
            <a:r>
              <a:rPr lang="en-US" altLang="he-IL" dirty="0" smtClean="0"/>
              <a:t>	 project to the same point</a:t>
            </a:r>
          </a:p>
        </p:txBody>
      </p:sp>
      <p:sp>
        <p:nvSpPr>
          <p:cNvPr id="72710" name="Freeform 4"/>
          <p:cNvSpPr>
            <a:spLocks/>
          </p:cNvSpPr>
          <p:nvPr/>
        </p:nvSpPr>
        <p:spPr bwMode="auto">
          <a:xfrm>
            <a:off x="6324600" y="3581400"/>
            <a:ext cx="917575" cy="1131888"/>
          </a:xfrm>
          <a:custGeom>
            <a:avLst/>
            <a:gdLst>
              <a:gd name="T0" fmla="*/ 2147483647 w 578"/>
              <a:gd name="T1" fmla="*/ 2147483647 h 713"/>
              <a:gd name="T2" fmla="*/ 2147483647 w 578"/>
              <a:gd name="T3" fmla="*/ 2147483647 h 713"/>
              <a:gd name="T4" fmla="*/ 2147483647 w 578"/>
              <a:gd name="T5" fmla="*/ 2147483647 h 713"/>
              <a:gd name="T6" fmla="*/ 2147483647 w 578"/>
              <a:gd name="T7" fmla="*/ 2147483647 h 713"/>
              <a:gd name="T8" fmla="*/ 2147483647 w 578"/>
              <a:gd name="T9" fmla="*/ 2147483647 h 713"/>
              <a:gd name="T10" fmla="*/ 2147483647 w 578"/>
              <a:gd name="T11" fmla="*/ 2147483647 h 713"/>
              <a:gd name="T12" fmla="*/ 2147483647 w 578"/>
              <a:gd name="T13" fmla="*/ 2147483647 h 713"/>
              <a:gd name="T14" fmla="*/ 2147483647 w 578"/>
              <a:gd name="T15" fmla="*/ 2147483647 h 713"/>
              <a:gd name="T16" fmla="*/ 2147483647 w 578"/>
              <a:gd name="T17" fmla="*/ 2147483647 h 713"/>
              <a:gd name="T18" fmla="*/ 2147483647 w 578"/>
              <a:gd name="T19" fmla="*/ 2147483647 h 713"/>
              <a:gd name="T20" fmla="*/ 2147483647 w 578"/>
              <a:gd name="T21" fmla="*/ 2147483647 h 713"/>
              <a:gd name="T22" fmla="*/ 0 w 578"/>
              <a:gd name="T23" fmla="*/ 2147483647 h 713"/>
              <a:gd name="T24" fmla="*/ 2147483647 w 578"/>
              <a:gd name="T25" fmla="*/ 2147483647 h 713"/>
              <a:gd name="T26" fmla="*/ 2147483647 w 578"/>
              <a:gd name="T27" fmla="*/ 2147483647 h 713"/>
              <a:gd name="T28" fmla="*/ 2147483647 w 578"/>
              <a:gd name="T29" fmla="*/ 2147483647 h 713"/>
              <a:gd name="T30" fmla="*/ 2147483647 w 578"/>
              <a:gd name="T31" fmla="*/ 2147483647 h 713"/>
              <a:gd name="T32" fmla="*/ 2147483647 w 578"/>
              <a:gd name="T33" fmla="*/ 2147483647 h 713"/>
              <a:gd name="T34" fmla="*/ 2147483647 w 578"/>
              <a:gd name="T35" fmla="*/ 2147483647 h 713"/>
              <a:gd name="T36" fmla="*/ 2147483647 w 578"/>
              <a:gd name="T37" fmla="*/ 2147483647 h 713"/>
              <a:gd name="T38" fmla="*/ 2147483647 w 578"/>
              <a:gd name="T39" fmla="*/ 2147483647 h 713"/>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578"/>
              <a:gd name="T61" fmla="*/ 0 h 713"/>
              <a:gd name="T62" fmla="*/ 578 w 578"/>
              <a:gd name="T63" fmla="*/ 713 h 713"/>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578" h="713">
                <a:moveTo>
                  <a:pt x="365" y="332"/>
                </a:moveTo>
                <a:cubicBezTo>
                  <a:pt x="409" y="326"/>
                  <a:pt x="453" y="322"/>
                  <a:pt x="496" y="312"/>
                </a:cubicBezTo>
                <a:cubicBezTo>
                  <a:pt x="505" y="298"/>
                  <a:pt x="515" y="284"/>
                  <a:pt x="524" y="270"/>
                </a:cubicBezTo>
                <a:cubicBezTo>
                  <a:pt x="578" y="188"/>
                  <a:pt x="562" y="97"/>
                  <a:pt x="496" y="63"/>
                </a:cubicBezTo>
                <a:cubicBezTo>
                  <a:pt x="490" y="60"/>
                  <a:pt x="483" y="59"/>
                  <a:pt x="476" y="56"/>
                </a:cubicBezTo>
                <a:cubicBezTo>
                  <a:pt x="444" y="43"/>
                  <a:pt x="412" y="32"/>
                  <a:pt x="379" y="22"/>
                </a:cubicBezTo>
                <a:cubicBezTo>
                  <a:pt x="308" y="0"/>
                  <a:pt x="367" y="14"/>
                  <a:pt x="303" y="1"/>
                </a:cubicBezTo>
                <a:cubicBezTo>
                  <a:pt x="255" y="3"/>
                  <a:pt x="206" y="2"/>
                  <a:pt x="158" y="8"/>
                </a:cubicBezTo>
                <a:cubicBezTo>
                  <a:pt x="139" y="10"/>
                  <a:pt x="111" y="57"/>
                  <a:pt x="103" y="70"/>
                </a:cubicBezTo>
                <a:cubicBezTo>
                  <a:pt x="78" y="110"/>
                  <a:pt x="55" y="152"/>
                  <a:pt x="34" y="194"/>
                </a:cubicBezTo>
                <a:cubicBezTo>
                  <a:pt x="21" y="220"/>
                  <a:pt x="20" y="250"/>
                  <a:pt x="7" y="277"/>
                </a:cubicBezTo>
                <a:cubicBezTo>
                  <a:pt x="5" y="293"/>
                  <a:pt x="0" y="309"/>
                  <a:pt x="0" y="325"/>
                </a:cubicBezTo>
                <a:cubicBezTo>
                  <a:pt x="2" y="408"/>
                  <a:pt x="8" y="491"/>
                  <a:pt x="14" y="574"/>
                </a:cubicBezTo>
                <a:cubicBezTo>
                  <a:pt x="19" y="646"/>
                  <a:pt x="109" y="678"/>
                  <a:pt x="158" y="712"/>
                </a:cubicBezTo>
                <a:cubicBezTo>
                  <a:pt x="267" y="705"/>
                  <a:pt x="259" y="713"/>
                  <a:pt x="324" y="650"/>
                </a:cubicBezTo>
                <a:cubicBezTo>
                  <a:pt x="333" y="624"/>
                  <a:pt x="345" y="601"/>
                  <a:pt x="351" y="574"/>
                </a:cubicBezTo>
                <a:cubicBezTo>
                  <a:pt x="349" y="542"/>
                  <a:pt x="353" y="508"/>
                  <a:pt x="345" y="477"/>
                </a:cubicBezTo>
                <a:cubicBezTo>
                  <a:pt x="338" y="450"/>
                  <a:pt x="306" y="424"/>
                  <a:pt x="296" y="394"/>
                </a:cubicBezTo>
                <a:cubicBezTo>
                  <a:pt x="298" y="376"/>
                  <a:pt x="292" y="354"/>
                  <a:pt x="303" y="339"/>
                </a:cubicBezTo>
                <a:cubicBezTo>
                  <a:pt x="322" y="312"/>
                  <a:pt x="345" y="325"/>
                  <a:pt x="365" y="332"/>
                </a:cubicBezTo>
                <a:close/>
              </a:path>
            </a:pathLst>
          </a:custGeom>
          <a:solidFill>
            <a:schemeClr val="accent1"/>
          </a:solidFill>
          <a:ln w="12700" cap="sq" cmpd="sng">
            <a:solidFill>
              <a:schemeClr val="tx1"/>
            </a:solidFill>
            <a:prstDash val="solid"/>
            <a:round/>
            <a:headEnd type="none" w="sm" len="sm"/>
            <a:tailEnd type="none" w="sm" len="sm"/>
          </a:ln>
        </p:spPr>
        <p:txBody>
          <a:bodyPr wrap="none" anchor="ctr"/>
          <a:lstStyle/>
          <a:p>
            <a:endParaRPr lang="en-US"/>
          </a:p>
        </p:txBody>
      </p:sp>
      <p:sp>
        <p:nvSpPr>
          <p:cNvPr id="72711" name="Line 5"/>
          <p:cNvSpPr>
            <a:spLocks noChangeShapeType="1"/>
          </p:cNvSpPr>
          <p:nvPr/>
        </p:nvSpPr>
        <p:spPr bwMode="auto">
          <a:xfrm>
            <a:off x="5530850" y="5311775"/>
            <a:ext cx="1143000" cy="533400"/>
          </a:xfrm>
          <a:prstGeom prst="line">
            <a:avLst/>
          </a:prstGeom>
          <a:noFill/>
          <a:ln w="28575" cap="sq">
            <a:solidFill>
              <a:schemeClr val="tx1"/>
            </a:solidFill>
            <a:round/>
            <a:headEnd type="none" w="sm" len="sm"/>
            <a:tailEnd type="none" w="sm" len="sm"/>
          </a:ln>
        </p:spPr>
        <p:txBody>
          <a:bodyPr wrap="none" anchor="ctr"/>
          <a:lstStyle/>
          <a:p>
            <a:endParaRPr lang="en-US"/>
          </a:p>
        </p:txBody>
      </p:sp>
      <p:sp>
        <p:nvSpPr>
          <p:cNvPr id="72712" name="Line 6"/>
          <p:cNvSpPr>
            <a:spLocks noChangeShapeType="1"/>
          </p:cNvSpPr>
          <p:nvPr/>
        </p:nvSpPr>
        <p:spPr bwMode="auto">
          <a:xfrm flipH="1">
            <a:off x="6216650" y="3940175"/>
            <a:ext cx="990600" cy="1752600"/>
          </a:xfrm>
          <a:prstGeom prst="line">
            <a:avLst/>
          </a:prstGeom>
          <a:noFill/>
          <a:ln w="12700" cap="sq">
            <a:solidFill>
              <a:schemeClr val="tx1"/>
            </a:solidFill>
            <a:round/>
            <a:headEnd type="none" w="sm" len="sm"/>
            <a:tailEnd type="none" w="sm" len="sm"/>
          </a:ln>
        </p:spPr>
        <p:txBody>
          <a:bodyPr wrap="none" anchor="ctr"/>
          <a:lstStyle/>
          <a:p>
            <a:endParaRPr lang="en-US"/>
          </a:p>
        </p:txBody>
      </p:sp>
      <p:sp>
        <p:nvSpPr>
          <p:cNvPr id="72713" name="Line 7"/>
          <p:cNvSpPr>
            <a:spLocks noChangeShapeType="1"/>
          </p:cNvSpPr>
          <p:nvPr/>
        </p:nvSpPr>
        <p:spPr bwMode="auto">
          <a:xfrm flipV="1">
            <a:off x="7131050" y="5540375"/>
            <a:ext cx="1295400" cy="228600"/>
          </a:xfrm>
          <a:prstGeom prst="line">
            <a:avLst/>
          </a:prstGeom>
          <a:noFill/>
          <a:ln w="28575" cap="sq">
            <a:solidFill>
              <a:schemeClr val="tx1"/>
            </a:solidFill>
            <a:round/>
            <a:headEnd type="none" w="sm" len="sm"/>
            <a:tailEnd type="none" w="sm" len="sm"/>
          </a:ln>
        </p:spPr>
        <p:txBody>
          <a:bodyPr wrap="none" anchor="ctr"/>
          <a:lstStyle/>
          <a:p>
            <a:endParaRPr lang="en-US"/>
          </a:p>
        </p:txBody>
      </p:sp>
      <p:sp>
        <p:nvSpPr>
          <p:cNvPr id="72714" name="Line 8"/>
          <p:cNvSpPr>
            <a:spLocks noChangeShapeType="1"/>
          </p:cNvSpPr>
          <p:nvPr/>
        </p:nvSpPr>
        <p:spPr bwMode="auto">
          <a:xfrm>
            <a:off x="7131050" y="4016375"/>
            <a:ext cx="762000" cy="1676400"/>
          </a:xfrm>
          <a:prstGeom prst="line">
            <a:avLst/>
          </a:prstGeom>
          <a:noFill/>
          <a:ln w="12700" cap="sq">
            <a:solidFill>
              <a:schemeClr val="tx1"/>
            </a:solidFill>
            <a:round/>
            <a:headEnd type="none" w="sm" len="sm"/>
            <a:tailEnd type="none" w="sm" len="sm"/>
          </a:ln>
        </p:spPr>
        <p:txBody>
          <a:bodyPr wrap="none" anchor="ctr"/>
          <a:lstStyle/>
          <a:p>
            <a:endParaRPr lang="en-US"/>
          </a:p>
        </p:txBody>
      </p:sp>
      <p:sp>
        <p:nvSpPr>
          <p:cNvPr id="72715" name="Line 9"/>
          <p:cNvSpPr>
            <a:spLocks noChangeShapeType="1"/>
          </p:cNvSpPr>
          <p:nvPr/>
        </p:nvSpPr>
        <p:spPr bwMode="auto">
          <a:xfrm>
            <a:off x="6826250" y="4625975"/>
            <a:ext cx="838200" cy="1066800"/>
          </a:xfrm>
          <a:prstGeom prst="line">
            <a:avLst/>
          </a:prstGeom>
          <a:noFill/>
          <a:ln w="12700" cap="sq">
            <a:solidFill>
              <a:schemeClr val="tx1"/>
            </a:solidFill>
            <a:round/>
            <a:headEnd type="none" w="sm" len="sm"/>
            <a:tailEnd type="none" w="sm" len="sm"/>
          </a:ln>
        </p:spPr>
        <p:txBody>
          <a:bodyPr wrap="none" anchor="ctr"/>
          <a:lstStyle/>
          <a:p>
            <a:endParaRPr lang="en-US"/>
          </a:p>
        </p:txBody>
      </p:sp>
    </p:spTree>
    <p:extLst>
      <p:ext uri="{BB962C8B-B14F-4D97-AF65-F5344CB8AC3E}">
        <p14:creationId xmlns:p14="http://schemas.microsoft.com/office/powerpoint/2010/main" val="13458319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Number Placeholder 4"/>
          <p:cNvSpPr>
            <a:spLocks noGrp="1"/>
          </p:cNvSpPr>
          <p:nvPr>
            <p:ph type="sldNum" sz="quarter" idx="11"/>
          </p:nvPr>
        </p:nvSpPr>
        <p:spPr>
          <a:noFill/>
        </p:spPr>
        <p:txBody>
          <a:bodyPr/>
          <a:lstStyle/>
          <a:p>
            <a:fld id="{FCDB3E22-18FF-4299-B7AC-736B284533D8}" type="slidenum">
              <a:rPr lang="he-IL" altLang="en-US" smtClean="0"/>
              <a:pPr/>
              <a:t>11</a:t>
            </a:fld>
            <a:endParaRPr lang="en-US" altLang="en-US" smtClean="0"/>
          </a:p>
        </p:txBody>
      </p:sp>
      <p:sp>
        <p:nvSpPr>
          <p:cNvPr id="73731" name="Footer Placeholder 5"/>
          <p:cNvSpPr>
            <a:spLocks noGrp="1"/>
          </p:cNvSpPr>
          <p:nvPr>
            <p:ph type="ftr" sz="quarter" idx="12"/>
          </p:nvPr>
        </p:nvSpPr>
        <p:spPr>
          <a:noFill/>
        </p:spPr>
        <p:txBody>
          <a:bodyPr/>
          <a:lstStyle/>
          <a:p>
            <a:r>
              <a:rPr lang="en-US" altLang="en-US" smtClean="0"/>
              <a:t>Computer Vision by Y. Moses</a:t>
            </a:r>
          </a:p>
        </p:txBody>
      </p:sp>
      <p:sp>
        <p:nvSpPr>
          <p:cNvPr id="73732" name="Line 2"/>
          <p:cNvSpPr>
            <a:spLocks noChangeShapeType="1"/>
          </p:cNvSpPr>
          <p:nvPr/>
        </p:nvSpPr>
        <p:spPr bwMode="auto">
          <a:xfrm>
            <a:off x="547952" y="5295900"/>
            <a:ext cx="1819275" cy="1000125"/>
          </a:xfrm>
          <a:prstGeom prst="line">
            <a:avLst/>
          </a:prstGeom>
          <a:noFill/>
          <a:ln w="12700" cap="sq">
            <a:solidFill>
              <a:schemeClr val="tx1"/>
            </a:solidFill>
            <a:round/>
            <a:headEnd type="none" w="sm" len="sm"/>
            <a:tailEnd type="none" w="sm" len="sm"/>
          </a:ln>
        </p:spPr>
        <p:txBody>
          <a:bodyPr/>
          <a:lstStyle/>
          <a:p>
            <a:endParaRPr lang="en-US"/>
          </a:p>
        </p:txBody>
      </p:sp>
      <p:sp>
        <p:nvSpPr>
          <p:cNvPr id="73733" name="Line 3"/>
          <p:cNvSpPr>
            <a:spLocks noChangeShapeType="1"/>
          </p:cNvSpPr>
          <p:nvPr/>
        </p:nvSpPr>
        <p:spPr bwMode="auto">
          <a:xfrm flipV="1">
            <a:off x="2805377" y="5162550"/>
            <a:ext cx="1485900" cy="1343025"/>
          </a:xfrm>
          <a:prstGeom prst="line">
            <a:avLst/>
          </a:prstGeom>
          <a:noFill/>
          <a:ln w="12700" cap="sq">
            <a:solidFill>
              <a:schemeClr val="tx1"/>
            </a:solidFill>
            <a:round/>
            <a:headEnd type="none" w="sm" len="sm"/>
            <a:tailEnd type="none" w="sm" len="sm"/>
          </a:ln>
        </p:spPr>
        <p:txBody>
          <a:bodyPr/>
          <a:lstStyle/>
          <a:p>
            <a:endParaRPr lang="en-US"/>
          </a:p>
        </p:txBody>
      </p:sp>
      <p:sp>
        <p:nvSpPr>
          <p:cNvPr id="73734" name="Line 4"/>
          <p:cNvSpPr>
            <a:spLocks noChangeShapeType="1"/>
          </p:cNvSpPr>
          <p:nvPr/>
        </p:nvSpPr>
        <p:spPr bwMode="auto">
          <a:xfrm flipV="1">
            <a:off x="481277" y="4705350"/>
            <a:ext cx="1485900" cy="1666875"/>
          </a:xfrm>
          <a:prstGeom prst="line">
            <a:avLst/>
          </a:prstGeom>
          <a:noFill/>
          <a:ln w="12700" cap="sq">
            <a:solidFill>
              <a:schemeClr val="tx1"/>
            </a:solidFill>
            <a:round/>
            <a:headEnd type="none" w="sm" len="sm"/>
            <a:tailEnd type="none" w="sm" len="sm"/>
          </a:ln>
        </p:spPr>
        <p:txBody>
          <a:bodyPr/>
          <a:lstStyle/>
          <a:p>
            <a:endParaRPr lang="en-US"/>
          </a:p>
        </p:txBody>
      </p:sp>
      <p:sp>
        <p:nvSpPr>
          <p:cNvPr id="73735" name="Line 5"/>
          <p:cNvSpPr>
            <a:spLocks noChangeShapeType="1"/>
          </p:cNvSpPr>
          <p:nvPr/>
        </p:nvSpPr>
        <p:spPr bwMode="auto">
          <a:xfrm flipV="1">
            <a:off x="481277" y="5372100"/>
            <a:ext cx="1543050" cy="1009650"/>
          </a:xfrm>
          <a:prstGeom prst="line">
            <a:avLst/>
          </a:prstGeom>
          <a:noFill/>
          <a:ln w="12700" cap="sq">
            <a:solidFill>
              <a:schemeClr val="tx1"/>
            </a:solidFill>
            <a:round/>
            <a:headEnd type="none" w="sm" len="sm"/>
            <a:tailEnd type="none" w="sm" len="sm"/>
          </a:ln>
        </p:spPr>
        <p:txBody>
          <a:bodyPr/>
          <a:lstStyle/>
          <a:p>
            <a:endParaRPr lang="en-US"/>
          </a:p>
        </p:txBody>
      </p:sp>
      <p:sp>
        <p:nvSpPr>
          <p:cNvPr id="73736" name="Line 6"/>
          <p:cNvSpPr>
            <a:spLocks noChangeShapeType="1"/>
          </p:cNvSpPr>
          <p:nvPr/>
        </p:nvSpPr>
        <p:spPr bwMode="auto">
          <a:xfrm flipV="1">
            <a:off x="509852" y="5200650"/>
            <a:ext cx="2695575" cy="1171575"/>
          </a:xfrm>
          <a:prstGeom prst="line">
            <a:avLst/>
          </a:prstGeom>
          <a:noFill/>
          <a:ln w="12700" cap="sq">
            <a:solidFill>
              <a:schemeClr val="tx1"/>
            </a:solidFill>
            <a:round/>
            <a:headEnd type="none" w="sm" len="sm"/>
            <a:tailEnd type="none" w="sm" len="sm"/>
          </a:ln>
        </p:spPr>
        <p:txBody>
          <a:bodyPr/>
          <a:lstStyle/>
          <a:p>
            <a:endParaRPr lang="en-US"/>
          </a:p>
        </p:txBody>
      </p:sp>
      <p:sp>
        <p:nvSpPr>
          <p:cNvPr id="73737" name="Line 7"/>
          <p:cNvSpPr>
            <a:spLocks noChangeShapeType="1"/>
          </p:cNvSpPr>
          <p:nvPr/>
        </p:nvSpPr>
        <p:spPr bwMode="auto">
          <a:xfrm>
            <a:off x="3167327" y="5210175"/>
            <a:ext cx="1219200" cy="923925"/>
          </a:xfrm>
          <a:prstGeom prst="line">
            <a:avLst/>
          </a:prstGeom>
          <a:noFill/>
          <a:ln w="12700" cap="sq">
            <a:solidFill>
              <a:schemeClr val="tx1"/>
            </a:solidFill>
            <a:round/>
            <a:headEnd type="none" w="sm" len="sm"/>
            <a:tailEnd type="none" w="sm" len="sm"/>
          </a:ln>
        </p:spPr>
        <p:txBody>
          <a:bodyPr/>
          <a:lstStyle/>
          <a:p>
            <a:endParaRPr lang="en-US"/>
          </a:p>
        </p:txBody>
      </p:sp>
      <p:sp>
        <p:nvSpPr>
          <p:cNvPr id="73738" name="Line 8"/>
          <p:cNvSpPr>
            <a:spLocks noChangeShapeType="1"/>
          </p:cNvSpPr>
          <p:nvPr/>
        </p:nvSpPr>
        <p:spPr bwMode="auto">
          <a:xfrm>
            <a:off x="2005277" y="4791075"/>
            <a:ext cx="2343150" cy="1333500"/>
          </a:xfrm>
          <a:prstGeom prst="line">
            <a:avLst/>
          </a:prstGeom>
          <a:noFill/>
          <a:ln w="12700" cap="sq">
            <a:solidFill>
              <a:schemeClr val="tx1"/>
            </a:solidFill>
            <a:round/>
            <a:headEnd type="none" w="sm" len="sm"/>
            <a:tailEnd type="none" w="sm" len="sm"/>
          </a:ln>
        </p:spPr>
        <p:txBody>
          <a:bodyPr/>
          <a:lstStyle/>
          <a:p>
            <a:endParaRPr lang="en-US"/>
          </a:p>
        </p:txBody>
      </p:sp>
      <p:sp>
        <p:nvSpPr>
          <p:cNvPr id="73739" name="Line 9"/>
          <p:cNvSpPr>
            <a:spLocks noChangeShapeType="1"/>
          </p:cNvSpPr>
          <p:nvPr/>
        </p:nvSpPr>
        <p:spPr bwMode="auto">
          <a:xfrm>
            <a:off x="2043377" y="5372100"/>
            <a:ext cx="2352675" cy="762000"/>
          </a:xfrm>
          <a:prstGeom prst="line">
            <a:avLst/>
          </a:prstGeom>
          <a:noFill/>
          <a:ln w="12700" cap="sq">
            <a:solidFill>
              <a:schemeClr val="tx1"/>
            </a:solidFill>
            <a:round/>
            <a:headEnd type="none" w="sm" len="sm"/>
            <a:tailEnd type="none" w="sm" len="sm"/>
          </a:ln>
        </p:spPr>
        <p:txBody>
          <a:bodyPr/>
          <a:lstStyle/>
          <a:p>
            <a:endParaRPr lang="en-US"/>
          </a:p>
        </p:txBody>
      </p:sp>
      <p:sp>
        <p:nvSpPr>
          <p:cNvPr id="73740" name="Rectangle 10"/>
          <p:cNvSpPr>
            <a:spLocks noGrp="1" noChangeArrowheads="1"/>
          </p:cNvSpPr>
          <p:nvPr>
            <p:ph type="title"/>
          </p:nvPr>
        </p:nvSpPr>
        <p:spPr/>
        <p:txBody>
          <a:bodyPr/>
          <a:lstStyle/>
          <a:p>
            <a:r>
              <a:rPr lang="en-US" altLang="he-IL" smtClean="0"/>
              <a:t>Ordering Constraints</a:t>
            </a:r>
          </a:p>
        </p:txBody>
      </p:sp>
      <p:sp>
        <p:nvSpPr>
          <p:cNvPr id="73741" name="Rectangle 11"/>
          <p:cNvSpPr>
            <a:spLocks noGrp="1" noChangeArrowheads="1"/>
          </p:cNvSpPr>
          <p:nvPr>
            <p:ph type="body" idx="1"/>
          </p:nvPr>
        </p:nvSpPr>
        <p:spPr/>
        <p:txBody>
          <a:bodyPr/>
          <a:lstStyle/>
          <a:p>
            <a:r>
              <a:rPr lang="en-US" altLang="he-IL" dirty="0" smtClean="0"/>
              <a:t>Corresponding points of similar depth typically maintain their order on the </a:t>
            </a:r>
            <a:r>
              <a:rPr lang="en-US" altLang="he-IL" dirty="0" err="1" smtClean="0"/>
              <a:t>epipolar</a:t>
            </a:r>
            <a:r>
              <a:rPr lang="en-US" altLang="he-IL" dirty="0" smtClean="0"/>
              <a:t> lines</a:t>
            </a:r>
          </a:p>
          <a:p>
            <a:pPr lvl="1"/>
            <a:r>
              <a:rPr lang="en-US" altLang="he-IL" dirty="0" smtClean="0"/>
              <a:t>This assumption does not hold when there is a depth discontinuity </a:t>
            </a:r>
          </a:p>
        </p:txBody>
      </p:sp>
      <p:sp>
        <p:nvSpPr>
          <p:cNvPr id="73742" name="Oval 12"/>
          <p:cNvSpPr>
            <a:spLocks noChangeArrowheads="1"/>
          </p:cNvSpPr>
          <p:nvPr/>
        </p:nvSpPr>
        <p:spPr bwMode="auto">
          <a:xfrm>
            <a:off x="1938602" y="4648200"/>
            <a:ext cx="123825" cy="142875"/>
          </a:xfrm>
          <a:prstGeom prst="ellipse">
            <a:avLst/>
          </a:prstGeom>
          <a:solidFill>
            <a:schemeClr val="accent1"/>
          </a:solidFill>
          <a:ln w="12700" cap="sq">
            <a:solidFill>
              <a:schemeClr val="tx1"/>
            </a:solidFill>
            <a:round/>
            <a:headEnd type="none" w="sm" len="sm"/>
            <a:tailEnd type="none" w="sm" len="sm"/>
          </a:ln>
        </p:spPr>
        <p:txBody>
          <a:bodyPr wrap="none" anchor="ctr"/>
          <a:lstStyle/>
          <a:p>
            <a:endParaRPr lang="he-IL"/>
          </a:p>
        </p:txBody>
      </p:sp>
      <p:sp>
        <p:nvSpPr>
          <p:cNvPr id="73743" name="Oval 13"/>
          <p:cNvSpPr>
            <a:spLocks noChangeArrowheads="1"/>
          </p:cNvSpPr>
          <p:nvPr/>
        </p:nvSpPr>
        <p:spPr bwMode="auto">
          <a:xfrm>
            <a:off x="1938602" y="5324475"/>
            <a:ext cx="123825" cy="142875"/>
          </a:xfrm>
          <a:prstGeom prst="ellipse">
            <a:avLst/>
          </a:prstGeom>
          <a:solidFill>
            <a:srgbClr val="990099"/>
          </a:solidFill>
          <a:ln w="12700" cap="sq">
            <a:solidFill>
              <a:schemeClr val="tx1"/>
            </a:solidFill>
            <a:round/>
            <a:headEnd type="none" w="sm" len="sm"/>
            <a:tailEnd type="none" w="sm" len="sm"/>
          </a:ln>
        </p:spPr>
        <p:txBody>
          <a:bodyPr wrap="none" anchor="ctr"/>
          <a:lstStyle/>
          <a:p>
            <a:endParaRPr lang="he-IL"/>
          </a:p>
        </p:txBody>
      </p:sp>
      <p:sp>
        <p:nvSpPr>
          <p:cNvPr id="73744" name="Oval 14"/>
          <p:cNvSpPr>
            <a:spLocks noChangeArrowheads="1"/>
          </p:cNvSpPr>
          <p:nvPr/>
        </p:nvSpPr>
        <p:spPr bwMode="auto">
          <a:xfrm>
            <a:off x="3138752" y="5114925"/>
            <a:ext cx="123825" cy="142875"/>
          </a:xfrm>
          <a:prstGeom prst="ellipse">
            <a:avLst/>
          </a:prstGeom>
          <a:solidFill>
            <a:srgbClr val="008000"/>
          </a:solidFill>
          <a:ln w="12700" cap="sq">
            <a:solidFill>
              <a:schemeClr val="tx1"/>
            </a:solidFill>
            <a:round/>
            <a:headEnd type="none" w="sm" len="sm"/>
            <a:tailEnd type="none" w="sm" len="sm"/>
          </a:ln>
        </p:spPr>
        <p:txBody>
          <a:bodyPr wrap="none" anchor="ctr"/>
          <a:lstStyle/>
          <a:p>
            <a:endParaRPr lang="he-IL"/>
          </a:p>
        </p:txBody>
      </p:sp>
      <p:sp>
        <p:nvSpPr>
          <p:cNvPr id="73745" name="Oval 15"/>
          <p:cNvSpPr>
            <a:spLocks noChangeArrowheads="1"/>
          </p:cNvSpPr>
          <p:nvPr/>
        </p:nvSpPr>
        <p:spPr bwMode="auto">
          <a:xfrm>
            <a:off x="3567377" y="5676900"/>
            <a:ext cx="123825" cy="142875"/>
          </a:xfrm>
          <a:prstGeom prst="ellipse">
            <a:avLst/>
          </a:prstGeom>
          <a:solidFill>
            <a:schemeClr val="accent1"/>
          </a:solidFill>
          <a:ln w="12700" cap="sq">
            <a:solidFill>
              <a:schemeClr val="tx1"/>
            </a:solidFill>
            <a:round/>
            <a:headEnd type="none" w="sm" len="sm"/>
            <a:tailEnd type="none" w="sm" len="sm"/>
          </a:ln>
        </p:spPr>
        <p:txBody>
          <a:bodyPr wrap="none" anchor="ctr"/>
          <a:lstStyle/>
          <a:p>
            <a:endParaRPr lang="he-IL"/>
          </a:p>
        </p:txBody>
      </p:sp>
      <p:sp>
        <p:nvSpPr>
          <p:cNvPr id="73746" name="Oval 16"/>
          <p:cNvSpPr>
            <a:spLocks noChangeArrowheads="1"/>
          </p:cNvSpPr>
          <p:nvPr/>
        </p:nvSpPr>
        <p:spPr bwMode="auto">
          <a:xfrm>
            <a:off x="1081352" y="5553075"/>
            <a:ext cx="123825" cy="142875"/>
          </a:xfrm>
          <a:prstGeom prst="ellipse">
            <a:avLst/>
          </a:prstGeom>
          <a:solidFill>
            <a:schemeClr val="accent1"/>
          </a:solidFill>
          <a:ln w="12700" cap="sq">
            <a:solidFill>
              <a:schemeClr val="tx1"/>
            </a:solidFill>
            <a:round/>
            <a:headEnd type="none" w="sm" len="sm"/>
            <a:tailEnd type="none" w="sm" len="sm"/>
          </a:ln>
        </p:spPr>
        <p:txBody>
          <a:bodyPr wrap="none" anchor="ctr"/>
          <a:lstStyle/>
          <a:p>
            <a:endParaRPr lang="he-IL"/>
          </a:p>
        </p:txBody>
      </p:sp>
      <p:sp>
        <p:nvSpPr>
          <p:cNvPr id="73747" name="Oval 17"/>
          <p:cNvSpPr>
            <a:spLocks noChangeArrowheads="1"/>
          </p:cNvSpPr>
          <p:nvPr/>
        </p:nvSpPr>
        <p:spPr bwMode="auto">
          <a:xfrm>
            <a:off x="3443552" y="5810250"/>
            <a:ext cx="123825" cy="142875"/>
          </a:xfrm>
          <a:prstGeom prst="ellipse">
            <a:avLst/>
          </a:prstGeom>
          <a:solidFill>
            <a:srgbClr val="990099"/>
          </a:solidFill>
          <a:ln w="12700" cap="sq">
            <a:solidFill>
              <a:schemeClr val="tx1"/>
            </a:solidFill>
            <a:round/>
            <a:headEnd type="none" w="sm" len="sm"/>
            <a:tailEnd type="none" w="sm" len="sm"/>
          </a:ln>
        </p:spPr>
        <p:txBody>
          <a:bodyPr wrap="none" anchor="ctr"/>
          <a:lstStyle/>
          <a:p>
            <a:endParaRPr lang="he-IL"/>
          </a:p>
        </p:txBody>
      </p:sp>
      <p:sp>
        <p:nvSpPr>
          <p:cNvPr id="73748" name="Oval 18"/>
          <p:cNvSpPr>
            <a:spLocks noChangeArrowheads="1"/>
          </p:cNvSpPr>
          <p:nvPr/>
        </p:nvSpPr>
        <p:spPr bwMode="auto">
          <a:xfrm>
            <a:off x="3719777" y="5591175"/>
            <a:ext cx="123825" cy="142875"/>
          </a:xfrm>
          <a:prstGeom prst="ellipse">
            <a:avLst/>
          </a:prstGeom>
          <a:solidFill>
            <a:srgbClr val="008000"/>
          </a:solidFill>
          <a:ln w="12700" cap="sq">
            <a:solidFill>
              <a:schemeClr val="tx1"/>
            </a:solidFill>
            <a:round/>
            <a:headEnd type="none" w="sm" len="sm"/>
            <a:tailEnd type="none" w="sm" len="sm"/>
          </a:ln>
        </p:spPr>
        <p:txBody>
          <a:bodyPr wrap="none" anchor="ctr"/>
          <a:lstStyle/>
          <a:p>
            <a:endParaRPr lang="he-IL"/>
          </a:p>
        </p:txBody>
      </p:sp>
      <p:sp>
        <p:nvSpPr>
          <p:cNvPr id="73749" name="Oval 19"/>
          <p:cNvSpPr>
            <a:spLocks noChangeArrowheads="1"/>
          </p:cNvSpPr>
          <p:nvPr/>
        </p:nvSpPr>
        <p:spPr bwMode="auto">
          <a:xfrm>
            <a:off x="1557602" y="5819775"/>
            <a:ext cx="123825" cy="142875"/>
          </a:xfrm>
          <a:prstGeom prst="ellipse">
            <a:avLst/>
          </a:prstGeom>
          <a:solidFill>
            <a:srgbClr val="008000"/>
          </a:solidFill>
          <a:ln w="12700" cap="sq">
            <a:solidFill>
              <a:schemeClr val="tx1"/>
            </a:solidFill>
            <a:round/>
            <a:headEnd type="none" w="sm" len="sm"/>
            <a:tailEnd type="none" w="sm" len="sm"/>
          </a:ln>
        </p:spPr>
        <p:txBody>
          <a:bodyPr wrap="none" anchor="ctr"/>
          <a:lstStyle/>
          <a:p>
            <a:endParaRPr lang="he-IL"/>
          </a:p>
        </p:txBody>
      </p:sp>
      <p:sp>
        <p:nvSpPr>
          <p:cNvPr id="73750" name="Oval 20"/>
          <p:cNvSpPr>
            <a:spLocks noChangeArrowheads="1"/>
          </p:cNvSpPr>
          <p:nvPr/>
        </p:nvSpPr>
        <p:spPr bwMode="auto">
          <a:xfrm>
            <a:off x="1376627" y="5695950"/>
            <a:ext cx="123825" cy="142875"/>
          </a:xfrm>
          <a:prstGeom prst="ellipse">
            <a:avLst/>
          </a:prstGeom>
          <a:solidFill>
            <a:srgbClr val="990099"/>
          </a:solidFill>
          <a:ln w="12700" cap="sq">
            <a:solidFill>
              <a:schemeClr val="tx1"/>
            </a:solidFill>
            <a:round/>
            <a:headEnd type="none" w="sm" len="sm"/>
            <a:tailEnd type="none" w="sm" len="sm"/>
          </a:ln>
        </p:spPr>
        <p:txBody>
          <a:bodyPr wrap="none" anchor="ctr"/>
          <a:lstStyle/>
          <a:p>
            <a:endParaRPr lang="he-IL"/>
          </a:p>
        </p:txBody>
      </p:sp>
      <p:grpSp>
        <p:nvGrpSpPr>
          <p:cNvPr id="23" name="Group 22"/>
          <p:cNvGrpSpPr/>
          <p:nvPr/>
        </p:nvGrpSpPr>
        <p:grpSpPr>
          <a:xfrm>
            <a:off x="5800381" y="4164376"/>
            <a:ext cx="2893884" cy="2380561"/>
            <a:chOff x="7400924" y="2975923"/>
            <a:chExt cx="4202008" cy="4362067"/>
          </a:xfrm>
        </p:grpSpPr>
        <p:sp>
          <p:nvSpPr>
            <p:cNvPr id="24" name="Oval 23"/>
            <p:cNvSpPr>
              <a:spLocks noChangeAspect="1"/>
            </p:cNvSpPr>
            <p:nvPr/>
          </p:nvSpPr>
          <p:spPr>
            <a:xfrm rot="1743750">
              <a:off x="11378861" y="7121235"/>
              <a:ext cx="207184" cy="216755"/>
            </a:xfrm>
            <a:prstGeom prst="ellipse">
              <a:avLst/>
            </a:prstGeom>
            <a:solidFill>
              <a:schemeClr val="bg1">
                <a:lumMod val="5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cxnSp>
          <p:nvCxnSpPr>
            <p:cNvPr id="25" name="Straight Connector 24"/>
            <p:cNvCxnSpPr>
              <a:stCxn id="29" idx="4"/>
              <a:endCxn id="28" idx="4"/>
            </p:cNvCxnSpPr>
            <p:nvPr/>
          </p:nvCxnSpPr>
          <p:spPr>
            <a:xfrm flipV="1">
              <a:off x="8573932" y="3903934"/>
              <a:ext cx="1003245" cy="3420407"/>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a:stCxn id="28" idx="6"/>
              <a:endCxn id="24" idx="1"/>
            </p:cNvCxnSpPr>
            <p:nvPr/>
          </p:nvCxnSpPr>
          <p:spPr>
            <a:xfrm>
              <a:off x="9714183" y="3864809"/>
              <a:ext cx="1741468" cy="3262235"/>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sp>
          <p:nvSpPr>
            <p:cNvPr id="27" name="Freeform 26"/>
            <p:cNvSpPr/>
            <p:nvPr/>
          </p:nvSpPr>
          <p:spPr>
            <a:xfrm rot="20860885">
              <a:off x="7400924" y="2975923"/>
              <a:ext cx="4053581" cy="936320"/>
            </a:xfrm>
            <a:custGeom>
              <a:avLst/>
              <a:gdLst>
                <a:gd name="connsiteX0" fmla="*/ 0 w 2705100"/>
                <a:gd name="connsiteY0" fmla="*/ 152400 h 624840"/>
                <a:gd name="connsiteX1" fmla="*/ 365760 w 2705100"/>
                <a:gd name="connsiteY1" fmla="*/ 480060 h 624840"/>
                <a:gd name="connsiteX2" fmla="*/ 906780 w 2705100"/>
                <a:gd name="connsiteY2" fmla="*/ 601980 h 624840"/>
                <a:gd name="connsiteX3" fmla="*/ 1226820 w 2705100"/>
                <a:gd name="connsiteY3" fmla="*/ 487680 h 624840"/>
                <a:gd name="connsiteX4" fmla="*/ 1463040 w 2705100"/>
                <a:gd name="connsiteY4" fmla="*/ 617220 h 624840"/>
                <a:gd name="connsiteX5" fmla="*/ 1844040 w 2705100"/>
                <a:gd name="connsiteY5" fmla="*/ 502920 h 624840"/>
                <a:gd name="connsiteX6" fmla="*/ 2179320 w 2705100"/>
                <a:gd name="connsiteY6" fmla="*/ 541020 h 624840"/>
                <a:gd name="connsiteX7" fmla="*/ 2705100 w 2705100"/>
                <a:gd name="connsiteY7" fmla="*/ 0 h 624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05100" h="624840">
                  <a:moveTo>
                    <a:pt x="0" y="152400"/>
                  </a:moveTo>
                  <a:cubicBezTo>
                    <a:pt x="107315" y="278765"/>
                    <a:pt x="214630" y="405130"/>
                    <a:pt x="365760" y="480060"/>
                  </a:cubicBezTo>
                  <a:cubicBezTo>
                    <a:pt x="516890" y="554990"/>
                    <a:pt x="763270" y="600710"/>
                    <a:pt x="906780" y="601980"/>
                  </a:cubicBezTo>
                  <a:cubicBezTo>
                    <a:pt x="1050290" y="603250"/>
                    <a:pt x="1134110" y="485140"/>
                    <a:pt x="1226820" y="487680"/>
                  </a:cubicBezTo>
                  <a:cubicBezTo>
                    <a:pt x="1319530" y="490220"/>
                    <a:pt x="1360170" y="614680"/>
                    <a:pt x="1463040" y="617220"/>
                  </a:cubicBezTo>
                  <a:cubicBezTo>
                    <a:pt x="1565910" y="619760"/>
                    <a:pt x="1724660" y="515620"/>
                    <a:pt x="1844040" y="502920"/>
                  </a:cubicBezTo>
                  <a:cubicBezTo>
                    <a:pt x="1963420" y="490220"/>
                    <a:pt x="2035810" y="624840"/>
                    <a:pt x="2179320" y="541020"/>
                  </a:cubicBezTo>
                  <a:cubicBezTo>
                    <a:pt x="2322830" y="457200"/>
                    <a:pt x="2513965" y="228600"/>
                    <a:pt x="2705100" y="0"/>
                  </a:cubicBezTo>
                </a:path>
              </a:pathLst>
            </a:custGeom>
            <a:solidFill>
              <a:schemeClr val="bg1">
                <a:lumMod val="75000"/>
              </a:schemeClr>
            </a:solidFill>
            <a:ln w="3492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0">
              <a:schemeClr val="accent1"/>
            </a:fillRef>
            <a:effectRef idx="0">
              <a:schemeClr val="accent1"/>
            </a:effectRef>
            <a:fontRef idx="minor">
              <a:schemeClr val="tx1"/>
            </a:fontRef>
          </p:style>
          <p:txBody>
            <a:bodyPr rtlCol="1" anchor="ctr"/>
            <a:lstStyle/>
            <a:p>
              <a:pPr algn="ctr"/>
              <a:endParaRPr lang="he-IL"/>
            </a:p>
          </p:txBody>
        </p:sp>
        <p:sp>
          <p:nvSpPr>
            <p:cNvPr id="28" name="Oval 27"/>
            <p:cNvSpPr/>
            <p:nvPr/>
          </p:nvSpPr>
          <p:spPr>
            <a:xfrm rot="1743750">
              <a:off x="9525366" y="3715116"/>
              <a:ext cx="201503" cy="201503"/>
            </a:xfrm>
            <a:prstGeom prst="ellipse">
              <a:avLst/>
            </a:prstGeom>
            <a:solidFill>
              <a:srgbClr val="FF0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9" name="Oval 28"/>
            <p:cNvSpPr>
              <a:spLocks noChangeAspect="1"/>
            </p:cNvSpPr>
            <p:nvPr/>
          </p:nvSpPr>
          <p:spPr>
            <a:xfrm rot="1743750">
              <a:off x="8522986" y="7121232"/>
              <a:ext cx="207184" cy="216755"/>
            </a:xfrm>
            <a:prstGeom prst="ellipse">
              <a:avLst/>
            </a:prstGeom>
            <a:solidFill>
              <a:schemeClr val="bg1">
                <a:lumMod val="5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cxnSp>
          <p:nvCxnSpPr>
            <p:cNvPr id="30" name="Straight Connector 29"/>
            <p:cNvCxnSpPr/>
            <p:nvPr/>
          </p:nvCxnSpPr>
          <p:spPr>
            <a:xfrm rot="63040" flipV="1">
              <a:off x="7887427" y="6355509"/>
              <a:ext cx="1557373" cy="42728"/>
            </a:xfrm>
            <a:prstGeom prst="line">
              <a:avLst/>
            </a:prstGeom>
            <a:ln w="38100"/>
            <a:effectLst/>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rot="63040" flipV="1">
              <a:off x="10045559" y="6355508"/>
              <a:ext cx="1557373" cy="42728"/>
            </a:xfrm>
            <a:prstGeom prst="line">
              <a:avLst/>
            </a:prstGeom>
            <a:ln w="38100"/>
            <a:effectLst/>
          </p:spPr>
          <p:style>
            <a:lnRef idx="1">
              <a:schemeClr val="accent1"/>
            </a:lnRef>
            <a:fillRef idx="0">
              <a:schemeClr val="accent1"/>
            </a:fillRef>
            <a:effectRef idx="0">
              <a:schemeClr val="accent1"/>
            </a:effectRef>
            <a:fontRef idx="minor">
              <a:schemeClr val="tx1"/>
            </a:fontRef>
          </p:style>
        </p:cxnSp>
        <p:cxnSp>
          <p:nvCxnSpPr>
            <p:cNvPr id="32" name="Straight Connector 31"/>
            <p:cNvCxnSpPr>
              <a:stCxn id="29" idx="4"/>
            </p:cNvCxnSpPr>
            <p:nvPr/>
          </p:nvCxnSpPr>
          <p:spPr>
            <a:xfrm flipV="1">
              <a:off x="8573932" y="5614137"/>
              <a:ext cx="1052185" cy="1710204"/>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H="1" flipV="1">
              <a:off x="9540404" y="5579904"/>
              <a:ext cx="1907640" cy="1530602"/>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sp>
          <p:nvSpPr>
            <p:cNvPr id="34" name="Freeform 33"/>
            <p:cNvSpPr/>
            <p:nvPr/>
          </p:nvSpPr>
          <p:spPr>
            <a:xfrm rot="21518971">
              <a:off x="9313402" y="5184222"/>
              <a:ext cx="1038409" cy="646696"/>
            </a:xfrm>
            <a:custGeom>
              <a:avLst/>
              <a:gdLst>
                <a:gd name="connsiteX0" fmla="*/ 0 w 861060"/>
                <a:gd name="connsiteY0" fmla="*/ 53340 h 373380"/>
                <a:gd name="connsiteX1" fmla="*/ 106680 w 861060"/>
                <a:gd name="connsiteY1" fmla="*/ 297180 h 373380"/>
                <a:gd name="connsiteX2" fmla="*/ 411480 w 861060"/>
                <a:gd name="connsiteY2" fmla="*/ 228600 h 373380"/>
                <a:gd name="connsiteX3" fmla="*/ 662940 w 861060"/>
                <a:gd name="connsiteY3" fmla="*/ 335280 h 373380"/>
                <a:gd name="connsiteX4" fmla="*/ 861060 w 861060"/>
                <a:gd name="connsiteY4" fmla="*/ 0 h 37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1060" h="373380">
                  <a:moveTo>
                    <a:pt x="0" y="53340"/>
                  </a:moveTo>
                  <a:cubicBezTo>
                    <a:pt x="19050" y="160655"/>
                    <a:pt x="38100" y="267970"/>
                    <a:pt x="106680" y="297180"/>
                  </a:cubicBezTo>
                  <a:cubicBezTo>
                    <a:pt x="175260" y="326390"/>
                    <a:pt x="318770" y="222250"/>
                    <a:pt x="411480" y="228600"/>
                  </a:cubicBezTo>
                  <a:cubicBezTo>
                    <a:pt x="504190" y="234950"/>
                    <a:pt x="588010" y="373380"/>
                    <a:pt x="662940" y="335280"/>
                  </a:cubicBezTo>
                  <a:cubicBezTo>
                    <a:pt x="737870" y="297180"/>
                    <a:pt x="799465" y="148590"/>
                    <a:pt x="861060" y="0"/>
                  </a:cubicBezTo>
                </a:path>
              </a:pathLst>
            </a:custGeom>
            <a:solidFill>
              <a:srgbClr val="5BEC34"/>
            </a:solidFill>
            <a:ln w="3492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0">
              <a:schemeClr val="accent1"/>
            </a:fillRef>
            <a:effectRef idx="0">
              <a:schemeClr val="accent1"/>
            </a:effectRef>
            <a:fontRef idx="minor">
              <a:schemeClr val="tx1"/>
            </a:fontRef>
          </p:style>
          <p:txBody>
            <a:bodyPr rtlCol="1" anchor="ctr"/>
            <a:lstStyle/>
            <a:p>
              <a:pPr algn="ctr"/>
              <a:endParaRPr lang="he-IL"/>
            </a:p>
          </p:txBody>
        </p:sp>
        <p:sp>
          <p:nvSpPr>
            <p:cNvPr id="35" name="TextBox 34"/>
            <p:cNvSpPr txBox="1"/>
            <p:nvPr/>
          </p:nvSpPr>
          <p:spPr>
            <a:xfrm>
              <a:off x="8435102" y="5567674"/>
              <a:ext cx="1510650" cy="670352"/>
            </a:xfrm>
            <a:prstGeom prst="rect">
              <a:avLst/>
            </a:prstGeom>
            <a:noFill/>
          </p:spPr>
          <p:txBody>
            <a:bodyPr wrap="square" rtlCol="1">
              <a:spAutoFit/>
            </a:bodyPr>
            <a:lstStyle/>
            <a:p>
              <a:pPr algn="ctr"/>
              <a:r>
                <a:rPr lang="en-US" sz="2400" b="1" dirty="0" smtClean="0">
                  <a:solidFill>
                    <a:srgbClr val="00FF00"/>
                  </a:solidFill>
                </a:rPr>
                <a:t>p</a:t>
              </a:r>
              <a:endParaRPr lang="he-IL" sz="2400" b="1" dirty="0">
                <a:solidFill>
                  <a:srgbClr val="00FF00"/>
                </a:solidFill>
              </a:endParaRPr>
            </a:p>
          </p:txBody>
        </p:sp>
        <p:sp>
          <p:nvSpPr>
            <p:cNvPr id="36" name="TextBox 35"/>
            <p:cNvSpPr txBox="1"/>
            <p:nvPr/>
          </p:nvSpPr>
          <p:spPr>
            <a:xfrm>
              <a:off x="9991725" y="5567674"/>
              <a:ext cx="886852" cy="670352"/>
            </a:xfrm>
            <a:prstGeom prst="rect">
              <a:avLst/>
            </a:prstGeom>
            <a:noFill/>
          </p:spPr>
          <p:txBody>
            <a:bodyPr wrap="square" rtlCol="1">
              <a:spAutoFit/>
            </a:bodyPr>
            <a:lstStyle/>
            <a:p>
              <a:pPr algn="ctr"/>
              <a:r>
                <a:rPr lang="en-US" sz="2400" b="1" dirty="0" smtClean="0">
                  <a:solidFill>
                    <a:srgbClr val="00FF00"/>
                  </a:solidFill>
                </a:rPr>
                <a:t>q</a:t>
              </a:r>
              <a:endParaRPr lang="he-IL" sz="2400" b="1" dirty="0">
                <a:solidFill>
                  <a:srgbClr val="00FF00"/>
                </a:solidFill>
              </a:endParaRPr>
            </a:p>
          </p:txBody>
        </p:sp>
      </p:grpSp>
    </p:spTree>
    <p:extLst>
      <p:ext uri="{BB962C8B-B14F-4D97-AF65-F5344CB8AC3E}">
        <p14:creationId xmlns:p14="http://schemas.microsoft.com/office/powerpoint/2010/main" val="35869849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Slide Number Placeholder 4"/>
          <p:cNvSpPr>
            <a:spLocks noGrp="1"/>
          </p:cNvSpPr>
          <p:nvPr>
            <p:ph type="sldNum" sz="quarter" idx="11"/>
          </p:nvPr>
        </p:nvSpPr>
        <p:spPr>
          <a:noFill/>
        </p:spPr>
        <p:txBody>
          <a:bodyPr/>
          <a:lstStyle/>
          <a:p>
            <a:fld id="{1A3323D0-241B-4D61-88C3-F9DB7CF3E209}" type="slidenum">
              <a:rPr lang="he-IL" altLang="en-US" smtClean="0"/>
              <a:pPr/>
              <a:t>12</a:t>
            </a:fld>
            <a:endParaRPr lang="en-US" altLang="en-US" smtClean="0"/>
          </a:p>
        </p:txBody>
      </p:sp>
      <p:sp>
        <p:nvSpPr>
          <p:cNvPr id="74755" name="Footer Placeholder 5"/>
          <p:cNvSpPr>
            <a:spLocks noGrp="1"/>
          </p:cNvSpPr>
          <p:nvPr>
            <p:ph type="ftr" sz="quarter" idx="12"/>
          </p:nvPr>
        </p:nvSpPr>
        <p:spPr>
          <a:noFill/>
        </p:spPr>
        <p:txBody>
          <a:bodyPr/>
          <a:lstStyle/>
          <a:p>
            <a:r>
              <a:rPr lang="en-US" altLang="en-US" smtClean="0"/>
              <a:t>Computer Vision by Y. Moses</a:t>
            </a:r>
          </a:p>
        </p:txBody>
      </p:sp>
      <p:sp>
        <p:nvSpPr>
          <p:cNvPr id="74756" name="Rectangle 2"/>
          <p:cNvSpPr>
            <a:spLocks noGrp="1" noChangeArrowheads="1"/>
          </p:cNvSpPr>
          <p:nvPr>
            <p:ph type="title"/>
          </p:nvPr>
        </p:nvSpPr>
        <p:spPr>
          <a:xfrm>
            <a:off x="411163" y="990600"/>
            <a:ext cx="7772400" cy="1143000"/>
          </a:xfrm>
        </p:spPr>
        <p:txBody>
          <a:bodyPr/>
          <a:lstStyle/>
          <a:p>
            <a:r>
              <a:rPr lang="en-US" altLang="he-IL" smtClean="0"/>
              <a:t>Disparity Smoothness Constraint</a:t>
            </a:r>
          </a:p>
        </p:txBody>
      </p:sp>
      <p:sp>
        <p:nvSpPr>
          <p:cNvPr id="74757" name="Rectangle 3"/>
          <p:cNvSpPr>
            <a:spLocks noGrp="1" noChangeArrowheads="1"/>
          </p:cNvSpPr>
          <p:nvPr>
            <p:ph type="body" idx="1"/>
          </p:nvPr>
        </p:nvSpPr>
        <p:spPr/>
        <p:txBody>
          <a:bodyPr/>
          <a:lstStyle/>
          <a:p>
            <a:endParaRPr lang="en-US" altLang="he-IL" smtClean="0"/>
          </a:p>
          <a:p>
            <a:r>
              <a:rPr lang="en-US" altLang="he-IL" smtClean="0"/>
              <a:t>The disparity changes slowly almost everywhere in the image</a:t>
            </a:r>
          </a:p>
          <a:p>
            <a:pPr lvl="1"/>
            <a:r>
              <a:rPr lang="en-US" altLang="he-IL" smtClean="0"/>
              <a:t>True since the depth changes slowly almost everywhere in the 3D scene</a:t>
            </a:r>
          </a:p>
        </p:txBody>
      </p:sp>
    </p:spTree>
    <p:extLst>
      <p:ext uri="{BB962C8B-B14F-4D97-AF65-F5344CB8AC3E}">
        <p14:creationId xmlns:p14="http://schemas.microsoft.com/office/powerpoint/2010/main" val="17012278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Slide Number Placeholder 4"/>
          <p:cNvSpPr>
            <a:spLocks noGrp="1"/>
          </p:cNvSpPr>
          <p:nvPr>
            <p:ph type="sldNum" sz="quarter" idx="11"/>
          </p:nvPr>
        </p:nvSpPr>
        <p:spPr>
          <a:noFill/>
        </p:spPr>
        <p:txBody>
          <a:bodyPr/>
          <a:lstStyle/>
          <a:p>
            <a:fld id="{A7FDB937-BE91-4C13-BC92-742F8C773EF9}" type="slidenum">
              <a:rPr lang="he-IL" altLang="en-US" smtClean="0"/>
              <a:pPr/>
              <a:t>13</a:t>
            </a:fld>
            <a:endParaRPr lang="en-US" altLang="en-US" smtClean="0"/>
          </a:p>
        </p:txBody>
      </p:sp>
      <p:sp>
        <p:nvSpPr>
          <p:cNvPr id="75779" name="Footer Placeholder 5"/>
          <p:cNvSpPr>
            <a:spLocks noGrp="1"/>
          </p:cNvSpPr>
          <p:nvPr>
            <p:ph type="ftr" sz="quarter" idx="12"/>
          </p:nvPr>
        </p:nvSpPr>
        <p:spPr>
          <a:noFill/>
        </p:spPr>
        <p:txBody>
          <a:bodyPr/>
          <a:lstStyle/>
          <a:p>
            <a:r>
              <a:rPr lang="en-US" altLang="en-US" smtClean="0"/>
              <a:t>Computer Vision by Y. Moses</a:t>
            </a:r>
          </a:p>
        </p:txBody>
      </p:sp>
      <p:sp>
        <p:nvSpPr>
          <p:cNvPr id="75780" name="Rectangle 2"/>
          <p:cNvSpPr>
            <a:spLocks noGrp="1" noChangeArrowheads="1"/>
          </p:cNvSpPr>
          <p:nvPr>
            <p:ph type="title"/>
          </p:nvPr>
        </p:nvSpPr>
        <p:spPr>
          <a:xfrm>
            <a:off x="800100" y="904875"/>
            <a:ext cx="7772400" cy="1143000"/>
          </a:xfrm>
        </p:spPr>
        <p:txBody>
          <a:bodyPr/>
          <a:lstStyle/>
          <a:p>
            <a:r>
              <a:rPr lang="en-US" altLang="he-IL" smtClean="0"/>
              <a:t>Mutual Correspondence Constraint</a:t>
            </a:r>
          </a:p>
        </p:txBody>
      </p:sp>
      <p:sp>
        <p:nvSpPr>
          <p:cNvPr id="75781" name="Rectangle 3"/>
          <p:cNvSpPr>
            <a:spLocks noGrp="1" noChangeArrowheads="1"/>
          </p:cNvSpPr>
          <p:nvPr>
            <p:ph type="body" idx="1"/>
          </p:nvPr>
        </p:nvSpPr>
        <p:spPr/>
        <p:txBody>
          <a:bodyPr/>
          <a:lstStyle/>
          <a:p>
            <a:endParaRPr lang="en-US" altLang="he-IL" smtClean="0"/>
          </a:p>
          <a:p>
            <a:r>
              <a:rPr lang="en-US" altLang="he-IL" smtClean="0"/>
              <a:t>The existence of a correspondence between points does not depend on whether we start from the left image or the right image</a:t>
            </a:r>
          </a:p>
        </p:txBody>
      </p:sp>
    </p:spTree>
    <p:extLst>
      <p:ext uri="{BB962C8B-B14F-4D97-AF65-F5344CB8AC3E}">
        <p14:creationId xmlns:p14="http://schemas.microsoft.com/office/powerpoint/2010/main" val="18989741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Title 1"/>
          <p:cNvSpPr>
            <a:spLocks noGrp="1"/>
          </p:cNvSpPr>
          <p:nvPr>
            <p:ph type="title"/>
          </p:nvPr>
        </p:nvSpPr>
        <p:spPr/>
        <p:txBody>
          <a:bodyPr/>
          <a:lstStyle/>
          <a:p>
            <a:r>
              <a:rPr lang="en-US" altLang="he-IL" smtClean="0"/>
              <a:t>Correspondence Optimization</a:t>
            </a:r>
            <a:endParaRPr lang="en-US" smtClean="0"/>
          </a:p>
        </p:txBody>
      </p:sp>
      <p:sp>
        <p:nvSpPr>
          <p:cNvPr id="77827" name="Content Placeholder 2"/>
          <p:cNvSpPr>
            <a:spLocks noGrp="1"/>
          </p:cNvSpPr>
          <p:nvPr>
            <p:ph idx="1"/>
          </p:nvPr>
        </p:nvSpPr>
        <p:spPr/>
        <p:txBody>
          <a:bodyPr/>
          <a:lstStyle/>
          <a:p>
            <a:pPr>
              <a:lnSpc>
                <a:spcPct val="80000"/>
              </a:lnSpc>
            </a:pPr>
            <a:r>
              <a:rPr lang="en-US" smtClean="0"/>
              <a:t>Local greedy matches:</a:t>
            </a:r>
          </a:p>
          <a:p>
            <a:pPr lvl="1">
              <a:lnSpc>
                <a:spcPct val="80000"/>
              </a:lnSpc>
            </a:pPr>
            <a:r>
              <a:rPr lang="en-US" altLang="he-IL" smtClean="0">
                <a:solidFill>
                  <a:srgbClr val="990099"/>
                </a:solidFill>
              </a:rPr>
              <a:t>Low-level:</a:t>
            </a:r>
            <a:r>
              <a:rPr lang="en-US" altLang="he-IL" smtClean="0"/>
              <a:t> Bottom up methods are based on local attributes of points</a:t>
            </a:r>
          </a:p>
          <a:p>
            <a:pPr>
              <a:lnSpc>
                <a:spcPct val="80000"/>
              </a:lnSpc>
            </a:pPr>
            <a:r>
              <a:rPr lang="en-US" smtClean="0"/>
              <a:t>1D search</a:t>
            </a:r>
          </a:p>
          <a:p>
            <a:pPr>
              <a:lnSpc>
                <a:spcPct val="80000"/>
              </a:lnSpc>
            </a:pPr>
            <a:r>
              <a:rPr lang="en-US" smtClean="0"/>
              <a:t>2D search:</a:t>
            </a:r>
          </a:p>
          <a:p>
            <a:pPr lvl="1">
              <a:lnSpc>
                <a:spcPct val="90000"/>
              </a:lnSpc>
            </a:pPr>
            <a:r>
              <a:rPr lang="en-US" altLang="he-IL" smtClean="0">
                <a:solidFill>
                  <a:srgbClr val="990099"/>
                </a:solidFill>
              </a:rPr>
              <a:t>High-level:</a:t>
            </a:r>
            <a:r>
              <a:rPr lang="en-US" altLang="he-IL" smtClean="0"/>
              <a:t> Minimizing an energy function that represents global and local properties of the surface (e.g., smoothness)  </a:t>
            </a:r>
          </a:p>
          <a:p>
            <a:pPr>
              <a:lnSpc>
                <a:spcPct val="80000"/>
              </a:lnSpc>
            </a:pPr>
            <a:endParaRPr lang="en-US" smtClean="0"/>
          </a:p>
          <a:p>
            <a:endParaRPr lang="en-US" smtClean="0"/>
          </a:p>
        </p:txBody>
      </p:sp>
      <p:sp>
        <p:nvSpPr>
          <p:cNvPr id="77828" name="Slide Number Placeholder 3"/>
          <p:cNvSpPr>
            <a:spLocks noGrp="1"/>
          </p:cNvSpPr>
          <p:nvPr>
            <p:ph type="sldNum" sz="quarter" idx="11"/>
          </p:nvPr>
        </p:nvSpPr>
        <p:spPr>
          <a:noFill/>
        </p:spPr>
        <p:txBody>
          <a:bodyPr/>
          <a:lstStyle/>
          <a:p>
            <a:fld id="{482384A4-3D06-4B9F-A431-807911801834}" type="slidenum">
              <a:rPr lang="he-IL" altLang="en-US" smtClean="0"/>
              <a:pPr/>
              <a:t>14</a:t>
            </a:fld>
            <a:endParaRPr lang="en-US" altLang="en-US" smtClean="0"/>
          </a:p>
        </p:txBody>
      </p:sp>
      <p:sp>
        <p:nvSpPr>
          <p:cNvPr id="77829" name="Footer Placeholder 4"/>
          <p:cNvSpPr>
            <a:spLocks noGrp="1"/>
          </p:cNvSpPr>
          <p:nvPr>
            <p:ph type="ftr" sz="quarter" idx="12"/>
          </p:nvPr>
        </p:nvSpPr>
        <p:spPr>
          <a:noFill/>
        </p:spPr>
        <p:txBody>
          <a:bodyPr/>
          <a:lstStyle/>
          <a:p>
            <a:r>
              <a:rPr lang="en-US" altLang="en-US" smtClean="0"/>
              <a:t>Computer Vision by Y. Moses</a:t>
            </a:r>
          </a:p>
        </p:txBody>
      </p:sp>
    </p:spTree>
    <p:extLst>
      <p:ext uri="{BB962C8B-B14F-4D97-AF65-F5344CB8AC3E}">
        <p14:creationId xmlns:p14="http://schemas.microsoft.com/office/powerpoint/2010/main" val="1076657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4" name="Slide Number Placeholder 4"/>
          <p:cNvSpPr>
            <a:spLocks noGrp="1"/>
          </p:cNvSpPr>
          <p:nvPr>
            <p:ph type="sldNum" sz="quarter" idx="11"/>
          </p:nvPr>
        </p:nvSpPr>
        <p:spPr>
          <a:noFill/>
        </p:spPr>
        <p:txBody>
          <a:bodyPr/>
          <a:lstStyle/>
          <a:p>
            <a:fld id="{1763BA39-B4F7-4A69-BCF6-6B5BC5532654}" type="slidenum">
              <a:rPr lang="he-IL" altLang="en-US" smtClean="0"/>
              <a:pPr/>
              <a:t>15</a:t>
            </a:fld>
            <a:endParaRPr lang="en-US" altLang="en-US" smtClean="0"/>
          </a:p>
        </p:txBody>
      </p:sp>
      <p:sp>
        <p:nvSpPr>
          <p:cNvPr id="35845" name="Footer Placeholder 5"/>
          <p:cNvSpPr>
            <a:spLocks noGrp="1"/>
          </p:cNvSpPr>
          <p:nvPr>
            <p:ph type="ftr" sz="quarter" idx="12"/>
          </p:nvPr>
        </p:nvSpPr>
        <p:spPr>
          <a:noFill/>
        </p:spPr>
        <p:txBody>
          <a:bodyPr/>
          <a:lstStyle/>
          <a:p>
            <a:r>
              <a:rPr lang="en-US" altLang="en-US" smtClean="0"/>
              <a:t>Computer Vision by Y. Moses</a:t>
            </a:r>
          </a:p>
        </p:txBody>
      </p:sp>
      <p:sp>
        <p:nvSpPr>
          <p:cNvPr id="35846" name="Rectangle 2"/>
          <p:cNvSpPr>
            <a:spLocks noGrp="1" noChangeArrowheads="1"/>
          </p:cNvSpPr>
          <p:nvPr>
            <p:ph type="title"/>
          </p:nvPr>
        </p:nvSpPr>
        <p:spPr/>
        <p:txBody>
          <a:bodyPr/>
          <a:lstStyle/>
          <a:p>
            <a:r>
              <a:rPr lang="en-US" altLang="he-IL" smtClean="0"/>
              <a:t>High Level Energy Function</a:t>
            </a:r>
            <a:endParaRPr lang="en-US" smtClean="0"/>
          </a:p>
        </p:txBody>
      </p:sp>
      <p:sp>
        <p:nvSpPr>
          <p:cNvPr id="35847" name="Rectangle 3"/>
          <p:cNvSpPr>
            <a:spLocks noGrp="1" noChangeArrowheads="1"/>
          </p:cNvSpPr>
          <p:nvPr>
            <p:ph type="body" idx="1"/>
          </p:nvPr>
        </p:nvSpPr>
        <p:spPr/>
        <p:txBody>
          <a:bodyPr/>
          <a:lstStyle/>
          <a:p>
            <a:endParaRPr lang="en-US" dirty="0" smtClean="0"/>
          </a:p>
          <a:p>
            <a:r>
              <a:rPr lang="en-US" dirty="0" smtClean="0"/>
              <a:t>Assume </a:t>
            </a:r>
            <a:r>
              <a:rPr lang="en-US" dirty="0" smtClean="0"/>
              <a:t>rectified images:</a:t>
            </a:r>
          </a:p>
        </p:txBody>
      </p:sp>
      <p:graphicFrame>
        <p:nvGraphicFramePr>
          <p:cNvPr id="35842" name="Object 5"/>
          <p:cNvGraphicFramePr>
            <a:graphicFrameLocks noChangeAspect="1"/>
          </p:cNvGraphicFramePr>
          <p:nvPr>
            <p:extLst>
              <p:ext uri="{D42A27DB-BD31-4B8C-83A1-F6EECF244321}">
                <p14:modId xmlns:p14="http://schemas.microsoft.com/office/powerpoint/2010/main" val="1504832049"/>
              </p:ext>
            </p:extLst>
          </p:nvPr>
        </p:nvGraphicFramePr>
        <p:xfrm>
          <a:off x="872295" y="3156724"/>
          <a:ext cx="6991350" cy="811213"/>
        </p:xfrm>
        <a:graphic>
          <a:graphicData uri="http://schemas.openxmlformats.org/presentationml/2006/ole">
            <mc:AlternateContent xmlns:mc="http://schemas.openxmlformats.org/markup-compatibility/2006">
              <mc:Choice xmlns:v="urn:schemas-microsoft-com:vml" Requires="v">
                <p:oleObj spid="_x0000_s97316" name="Equation" r:id="rId4" imgW="3060360" imgH="355320" progId="Equation.3">
                  <p:embed/>
                </p:oleObj>
              </mc:Choice>
              <mc:Fallback>
                <p:oleObj name="Equation" r:id="rId4" imgW="3060360" imgH="355320" progId="Equation.3">
                  <p:embed/>
                  <p:pic>
                    <p:nvPicPr>
                      <p:cNvPr id="35842"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2295" y="3156724"/>
                        <a:ext cx="6991350" cy="811213"/>
                      </a:xfrm>
                      <a:prstGeom prst="rect">
                        <a:avLst/>
                      </a:prstGeom>
                      <a:noFill/>
                      <a:extLst/>
                    </p:spPr>
                  </p:pic>
                </p:oleObj>
              </mc:Fallback>
            </mc:AlternateContent>
          </a:graphicData>
        </a:graphic>
      </p:graphicFrame>
      <p:sp>
        <p:nvSpPr>
          <p:cNvPr id="35848" name="Right Brace 9"/>
          <p:cNvSpPr>
            <a:spLocks/>
          </p:cNvSpPr>
          <p:nvPr/>
        </p:nvSpPr>
        <p:spPr bwMode="auto">
          <a:xfrm rot="5400000">
            <a:off x="3694906" y="2189263"/>
            <a:ext cx="438150" cy="3494088"/>
          </a:xfrm>
          <a:prstGeom prst="rightBrace">
            <a:avLst>
              <a:gd name="adj1" fmla="val 8344"/>
              <a:gd name="adj2" fmla="val 50000"/>
            </a:avLst>
          </a:prstGeom>
          <a:solidFill>
            <a:schemeClr val="bg1"/>
          </a:solidFill>
          <a:ln w="25400" cap="sq" algn="ctr">
            <a:solidFill>
              <a:schemeClr val="tx1"/>
            </a:solidFill>
            <a:round/>
            <a:headEnd type="none" w="sm" len="sm"/>
            <a:tailEnd type="none" w="sm" len="sm"/>
          </a:ln>
        </p:spPr>
        <p:txBody>
          <a:bodyPr/>
          <a:lstStyle/>
          <a:p>
            <a:endParaRPr lang="en-US"/>
          </a:p>
        </p:txBody>
      </p:sp>
      <p:graphicFrame>
        <p:nvGraphicFramePr>
          <p:cNvPr id="35843" name="Object 3"/>
          <p:cNvGraphicFramePr>
            <a:graphicFrameLocks noChangeAspect="1"/>
          </p:cNvGraphicFramePr>
          <p:nvPr/>
        </p:nvGraphicFramePr>
        <p:xfrm>
          <a:off x="960941" y="2136465"/>
          <a:ext cx="3599908" cy="700805"/>
        </p:xfrm>
        <a:graphic>
          <a:graphicData uri="http://schemas.openxmlformats.org/presentationml/2006/ole">
            <mc:AlternateContent xmlns:mc="http://schemas.openxmlformats.org/markup-compatibility/2006">
              <mc:Choice xmlns:v="urn:schemas-microsoft-com:vml" Requires="v">
                <p:oleObj spid="_x0000_s97317" name="Equation" r:id="rId6" imgW="1434960" imgH="279360" progId="Equation.3">
                  <p:embed/>
                </p:oleObj>
              </mc:Choice>
              <mc:Fallback>
                <p:oleObj name="Equation" r:id="rId6" imgW="1434960" imgH="279360" progId="Equation.3">
                  <p:embed/>
                  <p:pic>
                    <p:nvPicPr>
                      <p:cNvPr id="35843"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60941" y="2136465"/>
                        <a:ext cx="3599908" cy="70080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5849" name="Oval 11"/>
          <p:cNvSpPr>
            <a:spLocks noChangeArrowheads="1"/>
          </p:cNvSpPr>
          <p:nvPr/>
        </p:nvSpPr>
        <p:spPr bwMode="auto">
          <a:xfrm>
            <a:off x="2896772" y="4287391"/>
            <a:ext cx="1766887" cy="1047750"/>
          </a:xfrm>
          <a:prstGeom prst="ellipse">
            <a:avLst/>
          </a:prstGeom>
          <a:solidFill>
            <a:schemeClr val="accent1"/>
          </a:solidFill>
          <a:ln w="12700" cap="sq" algn="ctr">
            <a:solidFill>
              <a:schemeClr val="tx1"/>
            </a:solidFill>
            <a:round/>
            <a:headEnd type="none" w="sm" len="sm"/>
            <a:tailEnd type="none" w="sm" len="sm"/>
          </a:ln>
        </p:spPr>
        <p:txBody>
          <a:bodyPr/>
          <a:lstStyle/>
          <a:p>
            <a:r>
              <a:rPr lang="en-US"/>
              <a:t>Data Term</a:t>
            </a:r>
          </a:p>
        </p:txBody>
      </p:sp>
      <p:sp>
        <p:nvSpPr>
          <p:cNvPr id="35850" name="Oval 12"/>
          <p:cNvSpPr>
            <a:spLocks noChangeArrowheads="1"/>
          </p:cNvSpPr>
          <p:nvPr/>
        </p:nvSpPr>
        <p:spPr bwMode="auto">
          <a:xfrm>
            <a:off x="5579570" y="4345882"/>
            <a:ext cx="3101975" cy="625475"/>
          </a:xfrm>
          <a:prstGeom prst="ellipse">
            <a:avLst/>
          </a:prstGeom>
          <a:solidFill>
            <a:schemeClr val="accent1"/>
          </a:solidFill>
          <a:ln w="12700" cap="sq" algn="ctr">
            <a:solidFill>
              <a:schemeClr val="tx1"/>
            </a:solidFill>
            <a:round/>
            <a:headEnd type="none" w="sm" len="sm"/>
            <a:tailEnd type="none" w="sm" len="sm"/>
          </a:ln>
        </p:spPr>
        <p:txBody>
          <a:bodyPr/>
          <a:lstStyle/>
          <a:p>
            <a:r>
              <a:rPr lang="en-US" dirty="0"/>
              <a:t>Regularization</a:t>
            </a:r>
          </a:p>
        </p:txBody>
      </p:sp>
      <p:sp>
        <p:nvSpPr>
          <p:cNvPr id="35851" name="Right Brace 13"/>
          <p:cNvSpPr>
            <a:spLocks/>
          </p:cNvSpPr>
          <p:nvPr/>
        </p:nvSpPr>
        <p:spPr bwMode="auto">
          <a:xfrm rot="5400000">
            <a:off x="6723820" y="3138051"/>
            <a:ext cx="438150" cy="1841500"/>
          </a:xfrm>
          <a:prstGeom prst="rightBrace">
            <a:avLst>
              <a:gd name="adj1" fmla="val 8347"/>
              <a:gd name="adj2" fmla="val 50000"/>
            </a:avLst>
          </a:prstGeom>
          <a:solidFill>
            <a:schemeClr val="bg1"/>
          </a:solidFill>
          <a:ln w="25400" cap="sq" algn="ctr">
            <a:solidFill>
              <a:schemeClr val="tx1"/>
            </a:solidFill>
            <a:round/>
            <a:headEnd type="none" w="sm" len="sm"/>
            <a:tailEnd type="none" w="sm" len="sm"/>
          </a:ln>
        </p:spPr>
        <p:txBody>
          <a:bodyPr/>
          <a:lstStyle/>
          <a:p>
            <a:endParaRPr lang="en-US"/>
          </a:p>
        </p:txBody>
      </p:sp>
      <p:cxnSp>
        <p:nvCxnSpPr>
          <p:cNvPr id="13" name="Straight Arrow Connector 12"/>
          <p:cNvCxnSpPr/>
          <p:nvPr/>
        </p:nvCxnSpPr>
        <p:spPr bwMode="auto">
          <a:xfrm flipH="1">
            <a:off x="5943600" y="2408586"/>
            <a:ext cx="498088" cy="934342"/>
          </a:xfrm>
          <a:prstGeom prst="straightConnector1">
            <a:avLst/>
          </a:prstGeom>
          <a:solidFill>
            <a:schemeClr val="accent1"/>
          </a:solidFill>
          <a:ln w="12700" cap="sq" cmpd="sng" algn="ctr">
            <a:solidFill>
              <a:schemeClr val="accent1"/>
            </a:solidFill>
            <a:prstDash val="solid"/>
            <a:round/>
            <a:headEnd type="none" w="sm" len="sm"/>
            <a:tailEnd type="arrow"/>
          </a:ln>
          <a:effectLst/>
        </p:spPr>
      </p:cxnSp>
      <p:sp>
        <p:nvSpPr>
          <p:cNvPr id="14" name="Rectangle 13"/>
          <p:cNvSpPr/>
          <p:nvPr/>
        </p:nvSpPr>
        <p:spPr bwMode="auto">
          <a:xfrm>
            <a:off x="6335751" y="1924591"/>
            <a:ext cx="1349298" cy="423747"/>
          </a:xfrm>
          <a:prstGeom prst="rect">
            <a:avLst/>
          </a:prstGeom>
          <a:solidFill>
            <a:schemeClr val="accent6">
              <a:lumMod val="20000"/>
              <a:lumOff val="80000"/>
            </a:schemeClr>
          </a:solidFill>
          <a:ln w="12700" cap="sq"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smtClean="0">
                <a:ln>
                  <a:noFill/>
                </a:ln>
                <a:solidFill>
                  <a:schemeClr val="tx1"/>
                </a:solidFill>
                <a:effectLst/>
                <a:latin typeface="Times New Roman (Hebrew)" pitchFamily="18" charset="0"/>
              </a:rPr>
              <a:t>weight</a:t>
            </a:r>
          </a:p>
        </p:txBody>
      </p:sp>
      <p:sp>
        <p:nvSpPr>
          <p:cNvPr id="15" name="5-Point Star 14"/>
          <p:cNvSpPr/>
          <p:nvPr/>
        </p:nvSpPr>
        <p:spPr bwMode="auto">
          <a:xfrm>
            <a:off x="8334703" y="178676"/>
            <a:ext cx="346842" cy="357352"/>
          </a:xfrm>
          <a:prstGeom prst="star5">
            <a:avLst/>
          </a:prstGeom>
          <a:solidFill>
            <a:schemeClr val="accent1"/>
          </a:solidFill>
          <a:ln w="12700" cap="sq"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Hebrew)" pitchFamily="18" charset="0"/>
            </a:endParaRPr>
          </a:p>
        </p:txBody>
      </p:sp>
      <mc:AlternateContent xmlns:mc="http://schemas.openxmlformats.org/markup-compatibility/2006">
        <mc:Choice xmlns:a14="http://schemas.microsoft.com/office/drawing/2010/main" Requires="a14">
          <p:sp>
            <p:nvSpPr>
              <p:cNvPr id="3" name="TextBox 2"/>
              <p:cNvSpPr txBox="1"/>
              <p:nvPr/>
            </p:nvSpPr>
            <p:spPr>
              <a:xfrm>
                <a:off x="2896772" y="3191653"/>
                <a:ext cx="267531" cy="461665"/>
              </a:xfrm>
              <a:prstGeom prst="rect">
                <a:avLst/>
              </a:prstGeom>
              <a:solidFill>
                <a:schemeClr val="bg1"/>
              </a:solidFill>
            </p:spPr>
            <p:txBody>
              <a:bodyPr wrap="square" rtlCol="1">
                <a:spAutoFit/>
              </a:bodyPr>
              <a:lstStyle/>
              <a:p>
                <a14:m>
                  <m:oMathPara xmlns:m="http://schemas.openxmlformats.org/officeDocument/2006/math">
                    <m:oMathParaPr>
                      <m:jc m:val="centerGroup"/>
                    </m:oMathParaPr>
                    <m:oMath xmlns:m="http://schemas.openxmlformats.org/officeDocument/2006/math">
                      <m:r>
                        <a:rPr lang="en-US" b="0" i="1" smtClean="0">
                          <a:solidFill>
                            <a:srgbClr val="FF0000"/>
                          </a:solidFill>
                          <a:latin typeface="Cambria Math" panose="02040503050406030204" pitchFamily="18" charset="0"/>
                        </a:rPr>
                        <m:t>𝐷</m:t>
                      </m:r>
                    </m:oMath>
                  </m:oMathPara>
                </a14:m>
                <a:endParaRPr lang="he-IL" dirty="0">
                  <a:solidFill>
                    <a:srgbClr val="FF0000"/>
                  </a:solidFill>
                </a:endParaRPr>
              </a:p>
            </p:txBody>
          </p:sp>
        </mc:Choice>
        <mc:Fallback>
          <p:sp>
            <p:nvSpPr>
              <p:cNvPr id="3" name="TextBox 2"/>
              <p:cNvSpPr txBox="1">
                <a:spLocks noRot="1" noChangeAspect="1" noMove="1" noResize="1" noEditPoints="1" noAdjustHandles="1" noChangeArrowheads="1" noChangeShapeType="1" noTextEdit="1"/>
              </p:cNvSpPr>
              <p:nvPr/>
            </p:nvSpPr>
            <p:spPr>
              <a:xfrm>
                <a:off x="2896772" y="3191653"/>
                <a:ext cx="267531" cy="461665"/>
              </a:xfrm>
              <a:prstGeom prst="rect">
                <a:avLst/>
              </a:prstGeom>
              <a:blipFill>
                <a:blip r:embed="rId8"/>
                <a:stretch>
                  <a:fillRect l="-4545" r="-54545"/>
                </a:stretch>
              </a:blipFill>
            </p:spPr>
            <p:txBody>
              <a:bodyPr/>
              <a:lstStyle/>
              <a:p>
                <a:r>
                  <a:rPr lang="he-IL">
                    <a:noFill/>
                  </a:rPr>
                  <a:t> </a:t>
                </a:r>
              </a:p>
            </p:txBody>
          </p:sp>
        </mc:Fallback>
      </mc:AlternateContent>
      <mc:AlternateContent xmlns:mc="http://schemas.openxmlformats.org/markup-compatibility/2006">
        <mc:Choice xmlns:a14="http://schemas.microsoft.com/office/drawing/2010/main" Requires="a14">
          <p:sp>
            <p:nvSpPr>
              <p:cNvPr id="17" name="TextBox 16"/>
              <p:cNvSpPr txBox="1"/>
              <p:nvPr/>
            </p:nvSpPr>
            <p:spPr>
              <a:xfrm>
                <a:off x="576097" y="5135959"/>
                <a:ext cx="2022724" cy="1015663"/>
              </a:xfrm>
              <a:prstGeom prst="rect">
                <a:avLst/>
              </a:prstGeom>
              <a:solidFill>
                <a:schemeClr val="bg1"/>
              </a:solidFill>
            </p:spPr>
            <p:txBody>
              <a:bodyPr wrap="square" rtlCol="1">
                <a:spAutoFit/>
              </a:bodyPr>
              <a:lstStyle/>
              <a:p>
                <a14:m>
                  <m:oMathPara xmlns:m="http://schemas.openxmlformats.org/officeDocument/2006/math">
                    <m:oMathParaPr>
                      <m:jc m:val="centerGroup"/>
                    </m:oMathParaPr>
                    <m:oMath xmlns:m="http://schemas.openxmlformats.org/officeDocument/2006/math">
                      <m:r>
                        <m:rPr>
                          <m:sty m:val="p"/>
                        </m:rPr>
                        <a:rPr lang="en-US" sz="2000" b="0" i="0" smtClean="0">
                          <a:latin typeface="Cambria Math" panose="02040503050406030204" pitchFamily="18" charset="0"/>
                        </a:rPr>
                        <m:t>d</m:t>
                      </m:r>
                      <m:r>
                        <a:rPr lang="en-US" sz="2000" b="0" i="0" smtClean="0">
                          <a:latin typeface="Cambria Math" panose="02040503050406030204" pitchFamily="18" charset="0"/>
                        </a:rPr>
                        <m:t> </m:t>
                      </m:r>
                      <m:r>
                        <m:rPr>
                          <m:sty m:val="p"/>
                        </m:rPr>
                        <a:rPr lang="en-US" sz="2000" b="0" i="0" smtClean="0">
                          <a:latin typeface="Cambria Math" panose="02040503050406030204" pitchFamily="18" charset="0"/>
                        </a:rPr>
                        <m:t>is</m:t>
                      </m:r>
                      <m:r>
                        <a:rPr lang="en-US" sz="2000" b="0" i="0" smtClean="0">
                          <a:latin typeface="Cambria Math" panose="02040503050406030204" pitchFamily="18" charset="0"/>
                        </a:rPr>
                        <m:t> </m:t>
                      </m:r>
                      <m:r>
                        <m:rPr>
                          <m:sty m:val="p"/>
                        </m:rPr>
                        <a:rPr lang="en-US" sz="2000" b="0" i="0" smtClean="0">
                          <a:latin typeface="Cambria Math" panose="02040503050406030204" pitchFamily="18" charset="0"/>
                        </a:rPr>
                        <m:t>the</m:t>
                      </m:r>
                      <m:r>
                        <a:rPr lang="en-US" sz="2000" b="0" i="0" smtClean="0">
                          <a:latin typeface="Cambria Math" panose="02040503050406030204" pitchFamily="18" charset="0"/>
                        </a:rPr>
                        <m:t> </m:t>
                      </m:r>
                      <m:r>
                        <m:rPr>
                          <m:sty m:val="p"/>
                        </m:rPr>
                        <a:rPr lang="en-US" sz="2000" b="0" i="0" smtClean="0">
                          <a:latin typeface="Cambria Math" panose="02040503050406030204" pitchFamily="18" charset="0"/>
                        </a:rPr>
                        <m:t>disparity</m:t>
                      </m:r>
                    </m:oMath>
                  </m:oMathPara>
                </a14:m>
                <a:endParaRPr lang="en-US" sz="2000" b="0" i="0" dirty="0" smtClean="0">
                  <a:latin typeface="Cambria Math" panose="02040503050406030204" pitchFamily="18" charset="0"/>
                </a:endParaRPr>
              </a:p>
              <a:p>
                <a:r>
                  <a:rPr lang="en-US" sz="2000" dirty="0" smtClean="0"/>
                  <a:t>And </a:t>
                </a:r>
                <a14:m>
                  <m:oMath xmlns:m="http://schemas.openxmlformats.org/officeDocument/2006/math">
                    <m:r>
                      <m:rPr>
                        <m:sty m:val="p"/>
                      </m:rPr>
                      <a:rPr lang="en-US" sz="2000" b="0" i="0" smtClean="0">
                        <a:latin typeface="Cambria Math" panose="02040503050406030204" pitchFamily="18" charset="0"/>
                      </a:rPr>
                      <m:t>where</m:t>
                    </m:r>
                    <m:r>
                      <a:rPr lang="en-US" sz="2000" b="0" i="0" smtClean="0">
                        <a:latin typeface="Cambria Math" panose="02040503050406030204" pitchFamily="18" charset="0"/>
                      </a:rPr>
                      <m:t> </m:t>
                    </m:r>
                    <m:r>
                      <m:rPr>
                        <m:sty m:val="p"/>
                      </m:rPr>
                      <a:rPr lang="en-US" sz="2000" b="0" i="0" smtClean="0">
                        <a:solidFill>
                          <a:srgbClr val="FF0000"/>
                        </a:solidFill>
                        <a:latin typeface="Cambria Math" panose="02040503050406030204" pitchFamily="18" charset="0"/>
                      </a:rPr>
                      <m:t>D</m:t>
                    </m:r>
                    <m:r>
                      <a:rPr lang="en-US" sz="2000" b="0" i="0" smtClean="0">
                        <a:latin typeface="Cambria Math" panose="02040503050406030204" pitchFamily="18" charset="0"/>
                      </a:rPr>
                      <m:t> </m:t>
                    </m:r>
                    <m:r>
                      <m:rPr>
                        <m:sty m:val="p"/>
                      </m:rPr>
                      <a:rPr lang="en-US" sz="2000" b="0" i="0" smtClean="0">
                        <a:latin typeface="Cambria Math" panose="02040503050406030204" pitchFamily="18" charset="0"/>
                      </a:rPr>
                      <m:t>is</m:t>
                    </m:r>
                  </m:oMath>
                </a14:m>
                <a:r>
                  <a:rPr lang="en-US" sz="2000" b="0" dirty="0" smtClean="0">
                    <a:latin typeface="Cambria Math" panose="02040503050406030204" pitchFamily="18" charset="0"/>
                  </a:rPr>
                  <a:t/>
                </a:r>
                <a:br>
                  <a:rPr lang="en-US" sz="2000" b="0" dirty="0" smtClean="0">
                    <a:latin typeface="Cambria Math" panose="02040503050406030204" pitchFamily="18" charset="0"/>
                  </a:rPr>
                </a:br>
                <a14:m>
                  <m:oMathPara xmlns:m="http://schemas.openxmlformats.org/officeDocument/2006/math">
                    <m:oMathParaPr>
                      <m:jc m:val="centerGroup"/>
                    </m:oMathParaPr>
                    <m:oMath xmlns:m="http://schemas.openxmlformats.org/officeDocument/2006/math">
                      <m:r>
                        <m:rPr>
                          <m:sty m:val="p"/>
                        </m:rPr>
                        <a:rPr lang="en-US" sz="2000" b="0" i="0" smtClean="0">
                          <a:latin typeface="Cambria Math" panose="02040503050406030204" pitchFamily="18" charset="0"/>
                        </a:rPr>
                        <m:t>a</m:t>
                      </m:r>
                      <m:r>
                        <a:rPr lang="en-US" sz="2000" b="0" i="0" smtClean="0">
                          <a:latin typeface="Cambria Math" panose="02040503050406030204" pitchFamily="18" charset="0"/>
                        </a:rPr>
                        <m:t> </m:t>
                      </m:r>
                      <m:r>
                        <m:rPr>
                          <m:sty m:val="p"/>
                        </m:rPr>
                        <a:rPr lang="en-US" sz="2000" b="0" i="0" smtClean="0">
                          <a:latin typeface="Cambria Math" panose="02040503050406030204" pitchFamily="18" charset="0"/>
                        </a:rPr>
                        <m:t>distance</m:t>
                      </m:r>
                      <m:r>
                        <a:rPr lang="en-US" sz="2000" b="0" i="0" smtClean="0">
                          <a:latin typeface="Cambria Math" panose="02040503050406030204" pitchFamily="18" charset="0"/>
                        </a:rPr>
                        <m:t> </m:t>
                      </m:r>
                      <m:r>
                        <m:rPr>
                          <m:sty m:val="p"/>
                        </m:rPr>
                        <a:rPr lang="en-US" sz="2000" b="0" i="0" smtClean="0">
                          <a:latin typeface="Cambria Math" panose="02040503050406030204" pitchFamily="18" charset="0"/>
                        </a:rPr>
                        <m:t>between</m:t>
                      </m:r>
                      <m:r>
                        <a:rPr lang="en-US" sz="2000" b="0" i="0" smtClean="0">
                          <a:latin typeface="Cambria Math" panose="02040503050406030204" pitchFamily="18" charset="0"/>
                        </a:rPr>
                        <m:t> </m:t>
                      </m:r>
                      <m:r>
                        <m:rPr>
                          <m:sty m:val="p"/>
                        </m:rPr>
                        <a:rPr lang="en-US" sz="2000" b="0" i="0" smtClean="0">
                          <a:latin typeface="Cambria Math" panose="02040503050406030204" pitchFamily="18" charset="0"/>
                        </a:rPr>
                        <m:t>two</m:t>
                      </m:r>
                      <m:r>
                        <a:rPr lang="en-US" sz="2000" b="0" i="0" smtClean="0">
                          <a:latin typeface="Cambria Math" panose="02040503050406030204" pitchFamily="18" charset="0"/>
                        </a:rPr>
                        <m:t> </m:t>
                      </m:r>
                      <m:r>
                        <m:rPr>
                          <m:sty m:val="p"/>
                        </m:rPr>
                        <a:rPr lang="en-US" sz="2000" b="0" i="0" smtClean="0">
                          <a:latin typeface="Cambria Math" panose="02040503050406030204" pitchFamily="18" charset="0"/>
                        </a:rPr>
                        <m:t>pixels</m:t>
                      </m:r>
                      <m:r>
                        <a:rPr lang="en-US" sz="2000" b="0" i="0" smtClean="0">
                          <a:latin typeface="Cambria Math" panose="02040503050406030204" pitchFamily="18" charset="0"/>
                        </a:rPr>
                        <m:t>, </m:t>
                      </m:r>
                      <m:r>
                        <m:rPr>
                          <m:sty m:val="p"/>
                        </m:rPr>
                        <a:rPr lang="en-US" sz="2000" b="0" i="0" smtClean="0">
                          <a:latin typeface="Cambria Math" panose="02040503050406030204" pitchFamily="18" charset="0"/>
                        </a:rPr>
                        <m:t>or</m:t>
                      </m:r>
                      <m:r>
                        <a:rPr lang="en-US" sz="2000" b="0" i="0" smtClean="0">
                          <a:latin typeface="Cambria Math" panose="02040503050406030204" pitchFamily="18" charset="0"/>
                        </a:rPr>
                        <m:t> </m:t>
                      </m:r>
                      <m:r>
                        <m:rPr>
                          <m:sty m:val="p"/>
                        </m:rPr>
                        <a:rPr lang="en-US" sz="2000" b="0" i="0" smtClean="0">
                          <a:latin typeface="Cambria Math" panose="02040503050406030204" pitchFamily="18" charset="0"/>
                        </a:rPr>
                        <m:t>pixels</m:t>
                      </m:r>
                      <m:r>
                        <a:rPr lang="en-US" sz="2000" b="0" i="0" smtClean="0">
                          <a:latin typeface="Cambria Math" panose="02040503050406030204" pitchFamily="18" charset="0"/>
                        </a:rPr>
                        <m:t> </m:t>
                      </m:r>
                      <m:r>
                        <m:rPr>
                          <m:sty m:val="p"/>
                        </m:rPr>
                        <a:rPr lang="en-US" sz="2000" b="0" i="0" smtClean="0">
                          <a:latin typeface="Cambria Math" panose="02040503050406030204" pitchFamily="18" charset="0"/>
                        </a:rPr>
                        <m:t>descriptors</m:t>
                      </m:r>
                    </m:oMath>
                  </m:oMathPara>
                </a14:m>
                <a:endParaRPr lang="he-IL" sz="2000" dirty="0"/>
              </a:p>
            </p:txBody>
          </p:sp>
        </mc:Choice>
        <mc:Fallback>
          <p:sp>
            <p:nvSpPr>
              <p:cNvPr id="17" name="TextBox 16"/>
              <p:cNvSpPr txBox="1">
                <a:spLocks noRot="1" noChangeAspect="1" noMove="1" noResize="1" noEditPoints="1" noAdjustHandles="1" noChangeArrowheads="1" noChangeShapeType="1" noTextEdit="1"/>
              </p:cNvSpPr>
              <p:nvPr/>
            </p:nvSpPr>
            <p:spPr>
              <a:xfrm>
                <a:off x="576097" y="5135959"/>
                <a:ext cx="2022724" cy="1015663"/>
              </a:xfrm>
              <a:prstGeom prst="rect">
                <a:avLst/>
              </a:prstGeom>
              <a:blipFill>
                <a:blip r:embed="rId9"/>
                <a:stretch>
                  <a:fillRect l="-3323" r="-185801" b="-6627"/>
                </a:stretch>
              </a:blipFill>
            </p:spPr>
            <p:txBody>
              <a:bodyPr/>
              <a:lstStyle/>
              <a:p>
                <a:r>
                  <a:rPr lang="he-IL">
                    <a:noFill/>
                  </a:rPr>
                  <a:t> </a:t>
                </a:r>
              </a:p>
            </p:txBody>
          </p:sp>
        </mc:Fallback>
      </mc:AlternateContent>
    </p:spTree>
    <p:extLst>
      <p:ext uri="{BB962C8B-B14F-4D97-AF65-F5344CB8AC3E}">
        <p14:creationId xmlns:p14="http://schemas.microsoft.com/office/powerpoint/2010/main" val="17850570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71" name="Slide Number Placeholder 4"/>
          <p:cNvSpPr>
            <a:spLocks noGrp="1"/>
          </p:cNvSpPr>
          <p:nvPr>
            <p:ph type="sldNum" sz="quarter" idx="11"/>
          </p:nvPr>
        </p:nvSpPr>
        <p:spPr>
          <a:noFill/>
        </p:spPr>
        <p:txBody>
          <a:bodyPr/>
          <a:lstStyle/>
          <a:p>
            <a:fld id="{02BBDCAF-4B06-42B9-8609-9BB44B97591D}" type="slidenum">
              <a:rPr lang="he-IL" altLang="en-US" smtClean="0"/>
              <a:pPr/>
              <a:t>16</a:t>
            </a:fld>
            <a:endParaRPr lang="en-US" altLang="en-US" smtClean="0"/>
          </a:p>
        </p:txBody>
      </p:sp>
      <p:sp>
        <p:nvSpPr>
          <p:cNvPr id="36872" name="Footer Placeholder 5"/>
          <p:cNvSpPr>
            <a:spLocks noGrp="1"/>
          </p:cNvSpPr>
          <p:nvPr>
            <p:ph type="ftr" sz="quarter" idx="12"/>
          </p:nvPr>
        </p:nvSpPr>
        <p:spPr>
          <a:noFill/>
        </p:spPr>
        <p:txBody>
          <a:bodyPr/>
          <a:lstStyle/>
          <a:p>
            <a:r>
              <a:rPr lang="en-US" altLang="en-US" smtClean="0"/>
              <a:t>Computer Vision by Y. Moses</a:t>
            </a:r>
          </a:p>
        </p:txBody>
      </p:sp>
      <p:sp>
        <p:nvSpPr>
          <p:cNvPr id="36873" name="Rectangle 2"/>
          <p:cNvSpPr>
            <a:spLocks noGrp="1" noChangeArrowheads="1"/>
          </p:cNvSpPr>
          <p:nvPr>
            <p:ph type="title"/>
          </p:nvPr>
        </p:nvSpPr>
        <p:spPr/>
        <p:txBody>
          <a:bodyPr/>
          <a:lstStyle/>
          <a:p>
            <a:r>
              <a:rPr lang="en-US" smtClean="0"/>
              <a:t>1D: Dynamic Programing</a:t>
            </a:r>
          </a:p>
        </p:txBody>
      </p:sp>
      <p:sp>
        <p:nvSpPr>
          <p:cNvPr id="36874" name="Rectangle 3"/>
          <p:cNvSpPr>
            <a:spLocks noGrp="1" noChangeArrowheads="1"/>
          </p:cNvSpPr>
          <p:nvPr>
            <p:ph type="body" idx="1"/>
          </p:nvPr>
        </p:nvSpPr>
        <p:spPr/>
        <p:txBody>
          <a:bodyPr/>
          <a:lstStyle/>
          <a:p>
            <a:endParaRPr lang="en-US" dirty="0" smtClean="0"/>
          </a:p>
        </p:txBody>
      </p:sp>
      <p:grpSp>
        <p:nvGrpSpPr>
          <p:cNvPr id="2" name="Group 4"/>
          <p:cNvGrpSpPr>
            <a:grpSpLocks/>
          </p:cNvGrpSpPr>
          <p:nvPr/>
        </p:nvGrpSpPr>
        <p:grpSpPr bwMode="auto">
          <a:xfrm>
            <a:off x="690563" y="2436813"/>
            <a:ext cx="7874000" cy="3200400"/>
            <a:chOff x="328" y="1896"/>
            <a:chExt cx="4960" cy="2016"/>
          </a:xfrm>
        </p:grpSpPr>
        <p:grpSp>
          <p:nvGrpSpPr>
            <p:cNvPr id="3" name="Group 5"/>
            <p:cNvGrpSpPr>
              <a:grpSpLocks/>
            </p:cNvGrpSpPr>
            <p:nvPr/>
          </p:nvGrpSpPr>
          <p:grpSpPr bwMode="auto">
            <a:xfrm>
              <a:off x="968" y="2240"/>
              <a:ext cx="1360" cy="1312"/>
              <a:chOff x="2544" y="2624"/>
              <a:chExt cx="1360" cy="1312"/>
            </a:xfrm>
          </p:grpSpPr>
          <p:grpSp>
            <p:nvGrpSpPr>
              <p:cNvPr id="4" name="Group 6"/>
              <p:cNvGrpSpPr>
                <a:grpSpLocks/>
              </p:cNvGrpSpPr>
              <p:nvPr/>
            </p:nvGrpSpPr>
            <p:grpSpPr bwMode="auto">
              <a:xfrm>
                <a:off x="2568" y="2656"/>
                <a:ext cx="1296" cy="1248"/>
                <a:chOff x="2224" y="2656"/>
                <a:chExt cx="1296" cy="1248"/>
              </a:xfrm>
            </p:grpSpPr>
            <p:grpSp>
              <p:nvGrpSpPr>
                <p:cNvPr id="5" name="Group 7"/>
                <p:cNvGrpSpPr>
                  <a:grpSpLocks/>
                </p:cNvGrpSpPr>
                <p:nvPr/>
              </p:nvGrpSpPr>
              <p:grpSpPr bwMode="auto">
                <a:xfrm>
                  <a:off x="2232" y="2656"/>
                  <a:ext cx="1280" cy="1248"/>
                  <a:chOff x="2232" y="2656"/>
                  <a:chExt cx="1280" cy="1248"/>
                </a:xfrm>
              </p:grpSpPr>
              <p:sp>
                <p:nvSpPr>
                  <p:cNvPr id="37097" name="Line 8"/>
                  <p:cNvSpPr>
                    <a:spLocks noChangeShapeType="1"/>
                  </p:cNvSpPr>
                  <p:nvPr/>
                </p:nvSpPr>
                <p:spPr bwMode="auto">
                  <a:xfrm>
                    <a:off x="2232" y="2664"/>
                    <a:ext cx="0" cy="1232"/>
                  </a:xfrm>
                  <a:prstGeom prst="line">
                    <a:avLst/>
                  </a:prstGeom>
                  <a:noFill/>
                  <a:ln w="9525">
                    <a:solidFill>
                      <a:schemeClr val="tx2"/>
                    </a:solidFill>
                    <a:miter lim="800000"/>
                    <a:headEnd/>
                    <a:tailEnd/>
                  </a:ln>
                </p:spPr>
                <p:txBody>
                  <a:bodyPr wrap="none" anchor="ctr"/>
                  <a:lstStyle/>
                  <a:p>
                    <a:endParaRPr lang="en-US"/>
                  </a:p>
                </p:txBody>
              </p:sp>
              <p:sp>
                <p:nvSpPr>
                  <p:cNvPr id="37098" name="Line 9"/>
                  <p:cNvSpPr>
                    <a:spLocks noChangeShapeType="1"/>
                  </p:cNvSpPr>
                  <p:nvPr/>
                </p:nvSpPr>
                <p:spPr bwMode="auto">
                  <a:xfrm>
                    <a:off x="2360" y="2664"/>
                    <a:ext cx="0" cy="1232"/>
                  </a:xfrm>
                  <a:prstGeom prst="line">
                    <a:avLst/>
                  </a:prstGeom>
                  <a:noFill/>
                  <a:ln w="9525">
                    <a:solidFill>
                      <a:schemeClr val="tx2"/>
                    </a:solidFill>
                    <a:miter lim="800000"/>
                    <a:headEnd/>
                    <a:tailEnd/>
                  </a:ln>
                </p:spPr>
                <p:txBody>
                  <a:bodyPr wrap="none" anchor="ctr"/>
                  <a:lstStyle/>
                  <a:p>
                    <a:endParaRPr lang="en-US"/>
                  </a:p>
                </p:txBody>
              </p:sp>
              <p:sp>
                <p:nvSpPr>
                  <p:cNvPr id="37099" name="Line 10"/>
                  <p:cNvSpPr>
                    <a:spLocks noChangeShapeType="1"/>
                  </p:cNvSpPr>
                  <p:nvPr/>
                </p:nvSpPr>
                <p:spPr bwMode="auto">
                  <a:xfrm>
                    <a:off x="2488" y="2672"/>
                    <a:ext cx="0" cy="1232"/>
                  </a:xfrm>
                  <a:prstGeom prst="line">
                    <a:avLst/>
                  </a:prstGeom>
                  <a:noFill/>
                  <a:ln w="9525">
                    <a:solidFill>
                      <a:schemeClr val="tx2"/>
                    </a:solidFill>
                    <a:miter lim="800000"/>
                    <a:headEnd/>
                    <a:tailEnd/>
                  </a:ln>
                </p:spPr>
                <p:txBody>
                  <a:bodyPr wrap="none" anchor="ctr"/>
                  <a:lstStyle/>
                  <a:p>
                    <a:endParaRPr lang="en-US"/>
                  </a:p>
                </p:txBody>
              </p:sp>
              <p:sp>
                <p:nvSpPr>
                  <p:cNvPr id="37100" name="Line 11"/>
                  <p:cNvSpPr>
                    <a:spLocks noChangeShapeType="1"/>
                  </p:cNvSpPr>
                  <p:nvPr/>
                </p:nvSpPr>
                <p:spPr bwMode="auto">
                  <a:xfrm>
                    <a:off x="2616" y="2656"/>
                    <a:ext cx="0" cy="1232"/>
                  </a:xfrm>
                  <a:prstGeom prst="line">
                    <a:avLst/>
                  </a:prstGeom>
                  <a:noFill/>
                  <a:ln w="9525">
                    <a:solidFill>
                      <a:schemeClr val="tx2"/>
                    </a:solidFill>
                    <a:miter lim="800000"/>
                    <a:headEnd/>
                    <a:tailEnd/>
                  </a:ln>
                </p:spPr>
                <p:txBody>
                  <a:bodyPr wrap="none" anchor="ctr"/>
                  <a:lstStyle/>
                  <a:p>
                    <a:endParaRPr lang="en-US"/>
                  </a:p>
                </p:txBody>
              </p:sp>
              <p:sp>
                <p:nvSpPr>
                  <p:cNvPr id="37101" name="Line 12"/>
                  <p:cNvSpPr>
                    <a:spLocks noChangeShapeType="1"/>
                  </p:cNvSpPr>
                  <p:nvPr/>
                </p:nvSpPr>
                <p:spPr bwMode="auto">
                  <a:xfrm>
                    <a:off x="2744" y="2656"/>
                    <a:ext cx="0" cy="1232"/>
                  </a:xfrm>
                  <a:prstGeom prst="line">
                    <a:avLst/>
                  </a:prstGeom>
                  <a:noFill/>
                  <a:ln w="9525">
                    <a:solidFill>
                      <a:schemeClr val="tx2"/>
                    </a:solidFill>
                    <a:miter lim="800000"/>
                    <a:headEnd/>
                    <a:tailEnd/>
                  </a:ln>
                </p:spPr>
                <p:txBody>
                  <a:bodyPr wrap="none" anchor="ctr"/>
                  <a:lstStyle/>
                  <a:p>
                    <a:endParaRPr lang="en-US"/>
                  </a:p>
                </p:txBody>
              </p:sp>
              <p:sp>
                <p:nvSpPr>
                  <p:cNvPr id="37102" name="Line 13"/>
                  <p:cNvSpPr>
                    <a:spLocks noChangeShapeType="1"/>
                  </p:cNvSpPr>
                  <p:nvPr/>
                </p:nvSpPr>
                <p:spPr bwMode="auto">
                  <a:xfrm>
                    <a:off x="2872" y="2664"/>
                    <a:ext cx="0" cy="1232"/>
                  </a:xfrm>
                  <a:prstGeom prst="line">
                    <a:avLst/>
                  </a:prstGeom>
                  <a:noFill/>
                  <a:ln w="9525">
                    <a:solidFill>
                      <a:schemeClr val="tx2"/>
                    </a:solidFill>
                    <a:miter lim="800000"/>
                    <a:headEnd/>
                    <a:tailEnd/>
                  </a:ln>
                </p:spPr>
                <p:txBody>
                  <a:bodyPr wrap="none" anchor="ctr"/>
                  <a:lstStyle/>
                  <a:p>
                    <a:endParaRPr lang="en-US"/>
                  </a:p>
                </p:txBody>
              </p:sp>
              <p:sp>
                <p:nvSpPr>
                  <p:cNvPr id="37103" name="Line 14"/>
                  <p:cNvSpPr>
                    <a:spLocks noChangeShapeType="1"/>
                  </p:cNvSpPr>
                  <p:nvPr/>
                </p:nvSpPr>
                <p:spPr bwMode="auto">
                  <a:xfrm>
                    <a:off x="3000" y="2656"/>
                    <a:ext cx="0" cy="1232"/>
                  </a:xfrm>
                  <a:prstGeom prst="line">
                    <a:avLst/>
                  </a:prstGeom>
                  <a:noFill/>
                  <a:ln w="9525">
                    <a:solidFill>
                      <a:schemeClr val="tx2"/>
                    </a:solidFill>
                    <a:miter lim="800000"/>
                    <a:headEnd/>
                    <a:tailEnd/>
                  </a:ln>
                </p:spPr>
                <p:txBody>
                  <a:bodyPr wrap="none" anchor="ctr"/>
                  <a:lstStyle/>
                  <a:p>
                    <a:endParaRPr lang="en-US"/>
                  </a:p>
                </p:txBody>
              </p:sp>
              <p:sp>
                <p:nvSpPr>
                  <p:cNvPr id="37104" name="Line 15"/>
                  <p:cNvSpPr>
                    <a:spLocks noChangeShapeType="1"/>
                  </p:cNvSpPr>
                  <p:nvPr/>
                </p:nvSpPr>
                <p:spPr bwMode="auto">
                  <a:xfrm>
                    <a:off x="3128" y="2656"/>
                    <a:ext cx="0" cy="1232"/>
                  </a:xfrm>
                  <a:prstGeom prst="line">
                    <a:avLst/>
                  </a:prstGeom>
                  <a:noFill/>
                  <a:ln w="9525">
                    <a:solidFill>
                      <a:schemeClr val="tx2"/>
                    </a:solidFill>
                    <a:miter lim="800000"/>
                    <a:headEnd/>
                    <a:tailEnd/>
                  </a:ln>
                </p:spPr>
                <p:txBody>
                  <a:bodyPr wrap="none" anchor="ctr"/>
                  <a:lstStyle/>
                  <a:p>
                    <a:endParaRPr lang="en-US"/>
                  </a:p>
                </p:txBody>
              </p:sp>
              <p:sp>
                <p:nvSpPr>
                  <p:cNvPr id="37105" name="Line 16"/>
                  <p:cNvSpPr>
                    <a:spLocks noChangeShapeType="1"/>
                  </p:cNvSpPr>
                  <p:nvPr/>
                </p:nvSpPr>
                <p:spPr bwMode="auto">
                  <a:xfrm>
                    <a:off x="3256" y="2656"/>
                    <a:ext cx="0" cy="1232"/>
                  </a:xfrm>
                  <a:prstGeom prst="line">
                    <a:avLst/>
                  </a:prstGeom>
                  <a:noFill/>
                  <a:ln w="9525">
                    <a:solidFill>
                      <a:schemeClr val="tx2"/>
                    </a:solidFill>
                    <a:miter lim="800000"/>
                    <a:headEnd/>
                    <a:tailEnd/>
                  </a:ln>
                </p:spPr>
                <p:txBody>
                  <a:bodyPr wrap="none" anchor="ctr"/>
                  <a:lstStyle/>
                  <a:p>
                    <a:endParaRPr lang="en-US"/>
                  </a:p>
                </p:txBody>
              </p:sp>
              <p:sp>
                <p:nvSpPr>
                  <p:cNvPr id="37106" name="Line 17"/>
                  <p:cNvSpPr>
                    <a:spLocks noChangeShapeType="1"/>
                  </p:cNvSpPr>
                  <p:nvPr/>
                </p:nvSpPr>
                <p:spPr bwMode="auto">
                  <a:xfrm>
                    <a:off x="3384" y="2656"/>
                    <a:ext cx="0" cy="1232"/>
                  </a:xfrm>
                  <a:prstGeom prst="line">
                    <a:avLst/>
                  </a:prstGeom>
                  <a:noFill/>
                  <a:ln w="9525">
                    <a:solidFill>
                      <a:schemeClr val="tx2"/>
                    </a:solidFill>
                    <a:miter lim="800000"/>
                    <a:headEnd/>
                    <a:tailEnd/>
                  </a:ln>
                </p:spPr>
                <p:txBody>
                  <a:bodyPr wrap="none" anchor="ctr"/>
                  <a:lstStyle/>
                  <a:p>
                    <a:endParaRPr lang="en-US"/>
                  </a:p>
                </p:txBody>
              </p:sp>
              <p:sp>
                <p:nvSpPr>
                  <p:cNvPr id="37107" name="Line 18"/>
                  <p:cNvSpPr>
                    <a:spLocks noChangeShapeType="1"/>
                  </p:cNvSpPr>
                  <p:nvPr/>
                </p:nvSpPr>
                <p:spPr bwMode="auto">
                  <a:xfrm>
                    <a:off x="3512" y="2664"/>
                    <a:ext cx="0" cy="1232"/>
                  </a:xfrm>
                  <a:prstGeom prst="line">
                    <a:avLst/>
                  </a:prstGeom>
                  <a:noFill/>
                  <a:ln w="9525">
                    <a:solidFill>
                      <a:schemeClr val="tx2"/>
                    </a:solidFill>
                    <a:miter lim="800000"/>
                    <a:headEnd/>
                    <a:tailEnd/>
                  </a:ln>
                </p:spPr>
                <p:txBody>
                  <a:bodyPr wrap="none" anchor="ctr"/>
                  <a:lstStyle/>
                  <a:p>
                    <a:endParaRPr lang="en-US"/>
                  </a:p>
                </p:txBody>
              </p:sp>
            </p:grpSp>
            <p:grpSp>
              <p:nvGrpSpPr>
                <p:cNvPr id="6" name="Group 19"/>
                <p:cNvGrpSpPr>
                  <a:grpSpLocks/>
                </p:cNvGrpSpPr>
                <p:nvPr/>
              </p:nvGrpSpPr>
              <p:grpSpPr bwMode="auto">
                <a:xfrm>
                  <a:off x="2255" y="2663"/>
                  <a:ext cx="1232" cy="1232"/>
                  <a:chOff x="2255" y="2663"/>
                  <a:chExt cx="1232" cy="1232"/>
                </a:xfrm>
              </p:grpSpPr>
              <p:sp>
                <p:nvSpPr>
                  <p:cNvPr id="37086" name="Line 20"/>
                  <p:cNvSpPr>
                    <a:spLocks noChangeShapeType="1"/>
                  </p:cNvSpPr>
                  <p:nvPr/>
                </p:nvSpPr>
                <p:spPr bwMode="auto">
                  <a:xfrm rot="5400000">
                    <a:off x="2871" y="2047"/>
                    <a:ext cx="0" cy="1232"/>
                  </a:xfrm>
                  <a:prstGeom prst="line">
                    <a:avLst/>
                  </a:prstGeom>
                  <a:noFill/>
                  <a:ln w="9525">
                    <a:solidFill>
                      <a:schemeClr val="tx2"/>
                    </a:solidFill>
                    <a:miter lim="800000"/>
                    <a:headEnd/>
                    <a:tailEnd/>
                  </a:ln>
                </p:spPr>
                <p:txBody>
                  <a:bodyPr wrap="none" anchor="ctr"/>
                  <a:lstStyle/>
                  <a:p>
                    <a:endParaRPr lang="en-US"/>
                  </a:p>
                </p:txBody>
              </p:sp>
              <p:sp>
                <p:nvSpPr>
                  <p:cNvPr id="37087" name="Line 21"/>
                  <p:cNvSpPr>
                    <a:spLocks noChangeShapeType="1"/>
                  </p:cNvSpPr>
                  <p:nvPr/>
                </p:nvSpPr>
                <p:spPr bwMode="auto">
                  <a:xfrm rot="5400000">
                    <a:off x="2871" y="2170"/>
                    <a:ext cx="0" cy="1232"/>
                  </a:xfrm>
                  <a:prstGeom prst="line">
                    <a:avLst/>
                  </a:prstGeom>
                  <a:noFill/>
                  <a:ln w="9525">
                    <a:solidFill>
                      <a:schemeClr val="tx2"/>
                    </a:solidFill>
                    <a:miter lim="800000"/>
                    <a:headEnd/>
                    <a:tailEnd/>
                  </a:ln>
                </p:spPr>
                <p:txBody>
                  <a:bodyPr wrap="none" anchor="ctr"/>
                  <a:lstStyle/>
                  <a:p>
                    <a:endParaRPr lang="en-US"/>
                  </a:p>
                </p:txBody>
              </p:sp>
              <p:sp>
                <p:nvSpPr>
                  <p:cNvPr id="37088" name="Line 22"/>
                  <p:cNvSpPr>
                    <a:spLocks noChangeShapeType="1"/>
                  </p:cNvSpPr>
                  <p:nvPr/>
                </p:nvSpPr>
                <p:spPr bwMode="auto">
                  <a:xfrm rot="5400000">
                    <a:off x="2871" y="2293"/>
                    <a:ext cx="0" cy="1232"/>
                  </a:xfrm>
                  <a:prstGeom prst="line">
                    <a:avLst/>
                  </a:prstGeom>
                  <a:noFill/>
                  <a:ln w="9525">
                    <a:solidFill>
                      <a:schemeClr val="tx2"/>
                    </a:solidFill>
                    <a:miter lim="800000"/>
                    <a:headEnd/>
                    <a:tailEnd/>
                  </a:ln>
                </p:spPr>
                <p:txBody>
                  <a:bodyPr wrap="none" anchor="ctr"/>
                  <a:lstStyle/>
                  <a:p>
                    <a:endParaRPr lang="en-US"/>
                  </a:p>
                </p:txBody>
              </p:sp>
              <p:sp>
                <p:nvSpPr>
                  <p:cNvPr id="37089" name="Line 23"/>
                  <p:cNvSpPr>
                    <a:spLocks noChangeShapeType="1"/>
                  </p:cNvSpPr>
                  <p:nvPr/>
                </p:nvSpPr>
                <p:spPr bwMode="auto">
                  <a:xfrm rot="5400000">
                    <a:off x="2871" y="2416"/>
                    <a:ext cx="0" cy="1232"/>
                  </a:xfrm>
                  <a:prstGeom prst="line">
                    <a:avLst/>
                  </a:prstGeom>
                  <a:noFill/>
                  <a:ln w="9525">
                    <a:solidFill>
                      <a:schemeClr val="tx2"/>
                    </a:solidFill>
                    <a:miter lim="800000"/>
                    <a:headEnd/>
                    <a:tailEnd/>
                  </a:ln>
                </p:spPr>
                <p:txBody>
                  <a:bodyPr wrap="none" anchor="ctr"/>
                  <a:lstStyle/>
                  <a:p>
                    <a:endParaRPr lang="en-US"/>
                  </a:p>
                </p:txBody>
              </p:sp>
              <p:sp>
                <p:nvSpPr>
                  <p:cNvPr id="37090" name="Line 24"/>
                  <p:cNvSpPr>
                    <a:spLocks noChangeShapeType="1"/>
                  </p:cNvSpPr>
                  <p:nvPr/>
                </p:nvSpPr>
                <p:spPr bwMode="auto">
                  <a:xfrm rot="5400000">
                    <a:off x="2871" y="2539"/>
                    <a:ext cx="0" cy="1232"/>
                  </a:xfrm>
                  <a:prstGeom prst="line">
                    <a:avLst/>
                  </a:prstGeom>
                  <a:noFill/>
                  <a:ln w="9525">
                    <a:solidFill>
                      <a:schemeClr val="tx2"/>
                    </a:solidFill>
                    <a:miter lim="800000"/>
                    <a:headEnd/>
                    <a:tailEnd/>
                  </a:ln>
                </p:spPr>
                <p:txBody>
                  <a:bodyPr wrap="none" anchor="ctr"/>
                  <a:lstStyle/>
                  <a:p>
                    <a:endParaRPr lang="en-US"/>
                  </a:p>
                </p:txBody>
              </p:sp>
              <p:sp>
                <p:nvSpPr>
                  <p:cNvPr id="37091" name="Line 25"/>
                  <p:cNvSpPr>
                    <a:spLocks noChangeShapeType="1"/>
                  </p:cNvSpPr>
                  <p:nvPr/>
                </p:nvSpPr>
                <p:spPr bwMode="auto">
                  <a:xfrm rot="5400000">
                    <a:off x="2871" y="2663"/>
                    <a:ext cx="0" cy="1232"/>
                  </a:xfrm>
                  <a:prstGeom prst="line">
                    <a:avLst/>
                  </a:prstGeom>
                  <a:noFill/>
                  <a:ln w="9525">
                    <a:solidFill>
                      <a:schemeClr val="tx2"/>
                    </a:solidFill>
                    <a:miter lim="800000"/>
                    <a:headEnd/>
                    <a:tailEnd/>
                  </a:ln>
                </p:spPr>
                <p:txBody>
                  <a:bodyPr wrap="none" anchor="ctr"/>
                  <a:lstStyle/>
                  <a:p>
                    <a:endParaRPr lang="en-US"/>
                  </a:p>
                </p:txBody>
              </p:sp>
              <p:sp>
                <p:nvSpPr>
                  <p:cNvPr id="37092" name="Line 26"/>
                  <p:cNvSpPr>
                    <a:spLocks noChangeShapeType="1"/>
                  </p:cNvSpPr>
                  <p:nvPr/>
                </p:nvSpPr>
                <p:spPr bwMode="auto">
                  <a:xfrm rot="5400000">
                    <a:off x="2871" y="2786"/>
                    <a:ext cx="0" cy="1232"/>
                  </a:xfrm>
                  <a:prstGeom prst="line">
                    <a:avLst/>
                  </a:prstGeom>
                  <a:noFill/>
                  <a:ln w="9525">
                    <a:solidFill>
                      <a:schemeClr val="tx2"/>
                    </a:solidFill>
                    <a:miter lim="800000"/>
                    <a:headEnd/>
                    <a:tailEnd/>
                  </a:ln>
                </p:spPr>
                <p:txBody>
                  <a:bodyPr wrap="none" anchor="ctr"/>
                  <a:lstStyle/>
                  <a:p>
                    <a:endParaRPr lang="en-US"/>
                  </a:p>
                </p:txBody>
              </p:sp>
              <p:sp>
                <p:nvSpPr>
                  <p:cNvPr id="37093" name="Line 27"/>
                  <p:cNvSpPr>
                    <a:spLocks noChangeShapeType="1"/>
                  </p:cNvSpPr>
                  <p:nvPr/>
                </p:nvSpPr>
                <p:spPr bwMode="auto">
                  <a:xfrm rot="5400000">
                    <a:off x="2871" y="2909"/>
                    <a:ext cx="0" cy="1232"/>
                  </a:xfrm>
                  <a:prstGeom prst="line">
                    <a:avLst/>
                  </a:prstGeom>
                  <a:noFill/>
                  <a:ln w="9525">
                    <a:solidFill>
                      <a:schemeClr val="tx2"/>
                    </a:solidFill>
                    <a:miter lim="800000"/>
                    <a:headEnd/>
                    <a:tailEnd/>
                  </a:ln>
                </p:spPr>
                <p:txBody>
                  <a:bodyPr wrap="none" anchor="ctr"/>
                  <a:lstStyle/>
                  <a:p>
                    <a:endParaRPr lang="en-US"/>
                  </a:p>
                </p:txBody>
              </p:sp>
              <p:sp>
                <p:nvSpPr>
                  <p:cNvPr id="37094" name="Line 28"/>
                  <p:cNvSpPr>
                    <a:spLocks noChangeShapeType="1"/>
                  </p:cNvSpPr>
                  <p:nvPr/>
                </p:nvSpPr>
                <p:spPr bwMode="auto">
                  <a:xfrm rot="5400000">
                    <a:off x="2871" y="3032"/>
                    <a:ext cx="0" cy="1232"/>
                  </a:xfrm>
                  <a:prstGeom prst="line">
                    <a:avLst/>
                  </a:prstGeom>
                  <a:noFill/>
                  <a:ln w="9525">
                    <a:solidFill>
                      <a:schemeClr val="tx2"/>
                    </a:solidFill>
                    <a:miter lim="800000"/>
                    <a:headEnd/>
                    <a:tailEnd/>
                  </a:ln>
                </p:spPr>
                <p:txBody>
                  <a:bodyPr wrap="none" anchor="ctr"/>
                  <a:lstStyle/>
                  <a:p>
                    <a:endParaRPr lang="en-US"/>
                  </a:p>
                </p:txBody>
              </p:sp>
              <p:sp>
                <p:nvSpPr>
                  <p:cNvPr id="37095" name="Line 29"/>
                  <p:cNvSpPr>
                    <a:spLocks noChangeShapeType="1"/>
                  </p:cNvSpPr>
                  <p:nvPr/>
                </p:nvSpPr>
                <p:spPr bwMode="auto">
                  <a:xfrm rot="5400000">
                    <a:off x="2871" y="3155"/>
                    <a:ext cx="0" cy="1232"/>
                  </a:xfrm>
                  <a:prstGeom prst="line">
                    <a:avLst/>
                  </a:prstGeom>
                  <a:noFill/>
                  <a:ln w="9525">
                    <a:solidFill>
                      <a:schemeClr val="tx2"/>
                    </a:solidFill>
                    <a:miter lim="800000"/>
                    <a:headEnd/>
                    <a:tailEnd/>
                  </a:ln>
                </p:spPr>
                <p:txBody>
                  <a:bodyPr wrap="none" anchor="ctr"/>
                  <a:lstStyle/>
                  <a:p>
                    <a:endParaRPr lang="en-US"/>
                  </a:p>
                </p:txBody>
              </p:sp>
              <p:sp>
                <p:nvSpPr>
                  <p:cNvPr id="37096" name="Line 30"/>
                  <p:cNvSpPr>
                    <a:spLocks noChangeShapeType="1"/>
                  </p:cNvSpPr>
                  <p:nvPr/>
                </p:nvSpPr>
                <p:spPr bwMode="auto">
                  <a:xfrm rot="5400000">
                    <a:off x="2871" y="3279"/>
                    <a:ext cx="0" cy="1232"/>
                  </a:xfrm>
                  <a:prstGeom prst="line">
                    <a:avLst/>
                  </a:prstGeom>
                  <a:noFill/>
                  <a:ln w="9525">
                    <a:solidFill>
                      <a:schemeClr val="tx2"/>
                    </a:solidFill>
                    <a:miter lim="800000"/>
                    <a:headEnd/>
                    <a:tailEnd/>
                  </a:ln>
                </p:spPr>
                <p:txBody>
                  <a:bodyPr wrap="none" anchor="ctr"/>
                  <a:lstStyle/>
                  <a:p>
                    <a:endParaRPr lang="en-US"/>
                  </a:p>
                </p:txBody>
              </p:sp>
            </p:grpSp>
            <p:grpSp>
              <p:nvGrpSpPr>
                <p:cNvPr id="7" name="Group 31"/>
                <p:cNvGrpSpPr>
                  <a:grpSpLocks/>
                </p:cNvGrpSpPr>
                <p:nvPr/>
              </p:nvGrpSpPr>
              <p:grpSpPr bwMode="auto">
                <a:xfrm>
                  <a:off x="2224" y="2664"/>
                  <a:ext cx="1296" cy="1232"/>
                  <a:chOff x="2224" y="2664"/>
                  <a:chExt cx="1296" cy="1232"/>
                </a:xfrm>
              </p:grpSpPr>
              <p:sp>
                <p:nvSpPr>
                  <p:cNvPr id="37065" name="Line 32"/>
                  <p:cNvSpPr>
                    <a:spLocks noChangeShapeType="1"/>
                  </p:cNvSpPr>
                  <p:nvPr/>
                </p:nvSpPr>
                <p:spPr bwMode="auto">
                  <a:xfrm>
                    <a:off x="2232" y="2664"/>
                    <a:ext cx="1280" cy="1232"/>
                  </a:xfrm>
                  <a:prstGeom prst="line">
                    <a:avLst/>
                  </a:prstGeom>
                  <a:noFill/>
                  <a:ln w="9525">
                    <a:solidFill>
                      <a:schemeClr val="tx2"/>
                    </a:solidFill>
                    <a:miter lim="800000"/>
                    <a:headEnd/>
                    <a:tailEnd/>
                  </a:ln>
                </p:spPr>
                <p:txBody>
                  <a:bodyPr wrap="none" anchor="ctr"/>
                  <a:lstStyle/>
                  <a:p>
                    <a:endParaRPr lang="en-US"/>
                  </a:p>
                </p:txBody>
              </p:sp>
              <p:grpSp>
                <p:nvGrpSpPr>
                  <p:cNvPr id="8" name="Group 33"/>
                  <p:cNvGrpSpPr>
                    <a:grpSpLocks/>
                  </p:cNvGrpSpPr>
                  <p:nvPr/>
                </p:nvGrpSpPr>
                <p:grpSpPr bwMode="auto">
                  <a:xfrm>
                    <a:off x="2360" y="2664"/>
                    <a:ext cx="1160" cy="1096"/>
                    <a:chOff x="2360" y="2664"/>
                    <a:chExt cx="1160" cy="1096"/>
                  </a:xfrm>
                </p:grpSpPr>
                <p:sp>
                  <p:nvSpPr>
                    <p:cNvPr id="37077" name="Line 34"/>
                    <p:cNvSpPr>
                      <a:spLocks noChangeShapeType="1"/>
                    </p:cNvSpPr>
                    <p:nvPr/>
                  </p:nvSpPr>
                  <p:spPr bwMode="auto">
                    <a:xfrm>
                      <a:off x="2360" y="2664"/>
                      <a:ext cx="1152" cy="1096"/>
                    </a:xfrm>
                    <a:prstGeom prst="line">
                      <a:avLst/>
                    </a:prstGeom>
                    <a:noFill/>
                    <a:ln w="9525">
                      <a:solidFill>
                        <a:schemeClr val="tx2"/>
                      </a:solidFill>
                      <a:miter lim="800000"/>
                      <a:headEnd/>
                      <a:tailEnd/>
                    </a:ln>
                  </p:spPr>
                  <p:txBody>
                    <a:bodyPr wrap="none" anchor="ctr"/>
                    <a:lstStyle/>
                    <a:p>
                      <a:endParaRPr lang="en-US"/>
                    </a:p>
                  </p:txBody>
                </p:sp>
                <p:sp>
                  <p:nvSpPr>
                    <p:cNvPr id="37078" name="Line 35"/>
                    <p:cNvSpPr>
                      <a:spLocks noChangeShapeType="1"/>
                    </p:cNvSpPr>
                    <p:nvPr/>
                  </p:nvSpPr>
                  <p:spPr bwMode="auto">
                    <a:xfrm>
                      <a:off x="2488" y="2664"/>
                      <a:ext cx="1032" cy="976"/>
                    </a:xfrm>
                    <a:prstGeom prst="line">
                      <a:avLst/>
                    </a:prstGeom>
                    <a:noFill/>
                    <a:ln w="9525">
                      <a:solidFill>
                        <a:schemeClr val="tx2"/>
                      </a:solidFill>
                      <a:miter lim="800000"/>
                      <a:headEnd/>
                      <a:tailEnd/>
                    </a:ln>
                  </p:spPr>
                  <p:txBody>
                    <a:bodyPr wrap="none" anchor="ctr"/>
                    <a:lstStyle/>
                    <a:p>
                      <a:endParaRPr lang="en-US"/>
                    </a:p>
                  </p:txBody>
                </p:sp>
                <p:sp>
                  <p:nvSpPr>
                    <p:cNvPr id="37079" name="Line 36"/>
                    <p:cNvSpPr>
                      <a:spLocks noChangeShapeType="1"/>
                    </p:cNvSpPr>
                    <p:nvPr/>
                  </p:nvSpPr>
                  <p:spPr bwMode="auto">
                    <a:xfrm>
                      <a:off x="2616" y="2664"/>
                      <a:ext cx="896" cy="848"/>
                    </a:xfrm>
                    <a:prstGeom prst="line">
                      <a:avLst/>
                    </a:prstGeom>
                    <a:noFill/>
                    <a:ln w="9525">
                      <a:solidFill>
                        <a:schemeClr val="tx2"/>
                      </a:solidFill>
                      <a:miter lim="800000"/>
                      <a:headEnd/>
                      <a:tailEnd/>
                    </a:ln>
                  </p:spPr>
                  <p:txBody>
                    <a:bodyPr wrap="none" anchor="ctr"/>
                    <a:lstStyle/>
                    <a:p>
                      <a:endParaRPr lang="en-US"/>
                    </a:p>
                  </p:txBody>
                </p:sp>
                <p:sp>
                  <p:nvSpPr>
                    <p:cNvPr id="37080" name="Line 37"/>
                    <p:cNvSpPr>
                      <a:spLocks noChangeShapeType="1"/>
                    </p:cNvSpPr>
                    <p:nvPr/>
                  </p:nvSpPr>
                  <p:spPr bwMode="auto">
                    <a:xfrm>
                      <a:off x="2744" y="2664"/>
                      <a:ext cx="768" cy="744"/>
                    </a:xfrm>
                    <a:prstGeom prst="line">
                      <a:avLst/>
                    </a:prstGeom>
                    <a:noFill/>
                    <a:ln w="9525">
                      <a:solidFill>
                        <a:schemeClr val="tx2"/>
                      </a:solidFill>
                      <a:miter lim="800000"/>
                      <a:headEnd/>
                      <a:tailEnd/>
                    </a:ln>
                  </p:spPr>
                  <p:txBody>
                    <a:bodyPr wrap="none" anchor="ctr"/>
                    <a:lstStyle/>
                    <a:p>
                      <a:endParaRPr lang="en-US"/>
                    </a:p>
                  </p:txBody>
                </p:sp>
                <p:sp>
                  <p:nvSpPr>
                    <p:cNvPr id="37081" name="Line 38"/>
                    <p:cNvSpPr>
                      <a:spLocks noChangeShapeType="1"/>
                    </p:cNvSpPr>
                    <p:nvPr/>
                  </p:nvSpPr>
                  <p:spPr bwMode="auto">
                    <a:xfrm>
                      <a:off x="2872" y="2664"/>
                      <a:ext cx="640" cy="616"/>
                    </a:xfrm>
                    <a:prstGeom prst="line">
                      <a:avLst/>
                    </a:prstGeom>
                    <a:noFill/>
                    <a:ln w="9525">
                      <a:solidFill>
                        <a:schemeClr val="tx2"/>
                      </a:solidFill>
                      <a:miter lim="800000"/>
                      <a:headEnd/>
                      <a:tailEnd/>
                    </a:ln>
                  </p:spPr>
                  <p:txBody>
                    <a:bodyPr wrap="none" anchor="ctr"/>
                    <a:lstStyle/>
                    <a:p>
                      <a:endParaRPr lang="en-US"/>
                    </a:p>
                  </p:txBody>
                </p:sp>
                <p:sp>
                  <p:nvSpPr>
                    <p:cNvPr id="37082" name="Line 39"/>
                    <p:cNvSpPr>
                      <a:spLocks noChangeShapeType="1"/>
                    </p:cNvSpPr>
                    <p:nvPr/>
                  </p:nvSpPr>
                  <p:spPr bwMode="auto">
                    <a:xfrm>
                      <a:off x="3000" y="2664"/>
                      <a:ext cx="520" cy="496"/>
                    </a:xfrm>
                    <a:prstGeom prst="line">
                      <a:avLst/>
                    </a:prstGeom>
                    <a:noFill/>
                    <a:ln w="9525">
                      <a:solidFill>
                        <a:schemeClr val="tx2"/>
                      </a:solidFill>
                      <a:miter lim="800000"/>
                      <a:headEnd/>
                      <a:tailEnd/>
                    </a:ln>
                  </p:spPr>
                  <p:txBody>
                    <a:bodyPr wrap="none" anchor="ctr"/>
                    <a:lstStyle/>
                    <a:p>
                      <a:endParaRPr lang="en-US"/>
                    </a:p>
                  </p:txBody>
                </p:sp>
                <p:sp>
                  <p:nvSpPr>
                    <p:cNvPr id="37083" name="Line 40"/>
                    <p:cNvSpPr>
                      <a:spLocks noChangeShapeType="1"/>
                    </p:cNvSpPr>
                    <p:nvPr/>
                  </p:nvSpPr>
                  <p:spPr bwMode="auto">
                    <a:xfrm>
                      <a:off x="3128" y="2664"/>
                      <a:ext cx="392" cy="368"/>
                    </a:xfrm>
                    <a:prstGeom prst="line">
                      <a:avLst/>
                    </a:prstGeom>
                    <a:noFill/>
                    <a:ln w="9525">
                      <a:solidFill>
                        <a:schemeClr val="tx2"/>
                      </a:solidFill>
                      <a:miter lim="800000"/>
                      <a:headEnd/>
                      <a:tailEnd/>
                    </a:ln>
                  </p:spPr>
                  <p:txBody>
                    <a:bodyPr wrap="none" anchor="ctr"/>
                    <a:lstStyle/>
                    <a:p>
                      <a:endParaRPr lang="en-US"/>
                    </a:p>
                  </p:txBody>
                </p:sp>
                <p:sp>
                  <p:nvSpPr>
                    <p:cNvPr id="37084" name="Line 41"/>
                    <p:cNvSpPr>
                      <a:spLocks noChangeShapeType="1"/>
                    </p:cNvSpPr>
                    <p:nvPr/>
                  </p:nvSpPr>
                  <p:spPr bwMode="auto">
                    <a:xfrm>
                      <a:off x="3256" y="2664"/>
                      <a:ext cx="256" cy="256"/>
                    </a:xfrm>
                    <a:prstGeom prst="line">
                      <a:avLst/>
                    </a:prstGeom>
                    <a:noFill/>
                    <a:ln w="9525">
                      <a:solidFill>
                        <a:schemeClr val="tx2"/>
                      </a:solidFill>
                      <a:miter lim="800000"/>
                      <a:headEnd/>
                      <a:tailEnd/>
                    </a:ln>
                  </p:spPr>
                  <p:txBody>
                    <a:bodyPr wrap="none" anchor="ctr"/>
                    <a:lstStyle/>
                    <a:p>
                      <a:endParaRPr lang="en-US"/>
                    </a:p>
                  </p:txBody>
                </p:sp>
                <p:sp>
                  <p:nvSpPr>
                    <p:cNvPr id="37085" name="Line 42"/>
                    <p:cNvSpPr>
                      <a:spLocks noChangeShapeType="1"/>
                    </p:cNvSpPr>
                    <p:nvPr/>
                  </p:nvSpPr>
                  <p:spPr bwMode="auto">
                    <a:xfrm>
                      <a:off x="3384" y="2664"/>
                      <a:ext cx="128" cy="120"/>
                    </a:xfrm>
                    <a:prstGeom prst="line">
                      <a:avLst/>
                    </a:prstGeom>
                    <a:noFill/>
                    <a:ln w="9525">
                      <a:solidFill>
                        <a:schemeClr val="tx2"/>
                      </a:solidFill>
                      <a:miter lim="800000"/>
                      <a:headEnd/>
                      <a:tailEnd/>
                    </a:ln>
                  </p:spPr>
                  <p:txBody>
                    <a:bodyPr wrap="none" anchor="ctr"/>
                    <a:lstStyle/>
                    <a:p>
                      <a:endParaRPr lang="en-US"/>
                    </a:p>
                  </p:txBody>
                </p:sp>
              </p:grpSp>
              <p:grpSp>
                <p:nvGrpSpPr>
                  <p:cNvPr id="9" name="Group 43"/>
                  <p:cNvGrpSpPr>
                    <a:grpSpLocks/>
                  </p:cNvGrpSpPr>
                  <p:nvPr/>
                </p:nvGrpSpPr>
                <p:grpSpPr bwMode="auto">
                  <a:xfrm flipH="1" flipV="1">
                    <a:off x="2224" y="2792"/>
                    <a:ext cx="1160" cy="1096"/>
                    <a:chOff x="2360" y="2664"/>
                    <a:chExt cx="1160" cy="1096"/>
                  </a:xfrm>
                </p:grpSpPr>
                <p:sp>
                  <p:nvSpPr>
                    <p:cNvPr id="37068" name="Line 44"/>
                    <p:cNvSpPr>
                      <a:spLocks noChangeShapeType="1"/>
                    </p:cNvSpPr>
                    <p:nvPr/>
                  </p:nvSpPr>
                  <p:spPr bwMode="auto">
                    <a:xfrm>
                      <a:off x="2360" y="2664"/>
                      <a:ext cx="1152" cy="1096"/>
                    </a:xfrm>
                    <a:prstGeom prst="line">
                      <a:avLst/>
                    </a:prstGeom>
                    <a:noFill/>
                    <a:ln w="9525">
                      <a:solidFill>
                        <a:schemeClr val="tx2"/>
                      </a:solidFill>
                      <a:miter lim="800000"/>
                      <a:headEnd/>
                      <a:tailEnd/>
                    </a:ln>
                  </p:spPr>
                  <p:txBody>
                    <a:bodyPr wrap="none" anchor="ctr"/>
                    <a:lstStyle/>
                    <a:p>
                      <a:endParaRPr lang="en-US"/>
                    </a:p>
                  </p:txBody>
                </p:sp>
                <p:sp>
                  <p:nvSpPr>
                    <p:cNvPr id="37069" name="Line 45"/>
                    <p:cNvSpPr>
                      <a:spLocks noChangeShapeType="1"/>
                    </p:cNvSpPr>
                    <p:nvPr/>
                  </p:nvSpPr>
                  <p:spPr bwMode="auto">
                    <a:xfrm>
                      <a:off x="2488" y="2664"/>
                      <a:ext cx="1032" cy="976"/>
                    </a:xfrm>
                    <a:prstGeom prst="line">
                      <a:avLst/>
                    </a:prstGeom>
                    <a:noFill/>
                    <a:ln w="9525">
                      <a:solidFill>
                        <a:schemeClr val="tx2"/>
                      </a:solidFill>
                      <a:miter lim="800000"/>
                      <a:headEnd/>
                      <a:tailEnd/>
                    </a:ln>
                  </p:spPr>
                  <p:txBody>
                    <a:bodyPr wrap="none" anchor="ctr"/>
                    <a:lstStyle/>
                    <a:p>
                      <a:endParaRPr lang="en-US"/>
                    </a:p>
                  </p:txBody>
                </p:sp>
                <p:sp>
                  <p:nvSpPr>
                    <p:cNvPr id="37070" name="Line 46"/>
                    <p:cNvSpPr>
                      <a:spLocks noChangeShapeType="1"/>
                    </p:cNvSpPr>
                    <p:nvPr/>
                  </p:nvSpPr>
                  <p:spPr bwMode="auto">
                    <a:xfrm>
                      <a:off x="2616" y="2664"/>
                      <a:ext cx="896" cy="848"/>
                    </a:xfrm>
                    <a:prstGeom prst="line">
                      <a:avLst/>
                    </a:prstGeom>
                    <a:noFill/>
                    <a:ln w="9525">
                      <a:solidFill>
                        <a:schemeClr val="tx2"/>
                      </a:solidFill>
                      <a:miter lim="800000"/>
                      <a:headEnd/>
                      <a:tailEnd/>
                    </a:ln>
                  </p:spPr>
                  <p:txBody>
                    <a:bodyPr wrap="none" anchor="ctr"/>
                    <a:lstStyle/>
                    <a:p>
                      <a:endParaRPr lang="en-US"/>
                    </a:p>
                  </p:txBody>
                </p:sp>
                <p:sp>
                  <p:nvSpPr>
                    <p:cNvPr id="37071" name="Line 47"/>
                    <p:cNvSpPr>
                      <a:spLocks noChangeShapeType="1"/>
                    </p:cNvSpPr>
                    <p:nvPr/>
                  </p:nvSpPr>
                  <p:spPr bwMode="auto">
                    <a:xfrm>
                      <a:off x="2744" y="2664"/>
                      <a:ext cx="768" cy="744"/>
                    </a:xfrm>
                    <a:prstGeom prst="line">
                      <a:avLst/>
                    </a:prstGeom>
                    <a:noFill/>
                    <a:ln w="9525">
                      <a:solidFill>
                        <a:schemeClr val="tx2"/>
                      </a:solidFill>
                      <a:miter lim="800000"/>
                      <a:headEnd/>
                      <a:tailEnd/>
                    </a:ln>
                  </p:spPr>
                  <p:txBody>
                    <a:bodyPr wrap="none" anchor="ctr"/>
                    <a:lstStyle/>
                    <a:p>
                      <a:endParaRPr lang="en-US"/>
                    </a:p>
                  </p:txBody>
                </p:sp>
                <p:sp>
                  <p:nvSpPr>
                    <p:cNvPr id="37072" name="Line 48"/>
                    <p:cNvSpPr>
                      <a:spLocks noChangeShapeType="1"/>
                    </p:cNvSpPr>
                    <p:nvPr/>
                  </p:nvSpPr>
                  <p:spPr bwMode="auto">
                    <a:xfrm>
                      <a:off x="2872" y="2664"/>
                      <a:ext cx="640" cy="616"/>
                    </a:xfrm>
                    <a:prstGeom prst="line">
                      <a:avLst/>
                    </a:prstGeom>
                    <a:noFill/>
                    <a:ln w="9525">
                      <a:solidFill>
                        <a:schemeClr val="tx2"/>
                      </a:solidFill>
                      <a:miter lim="800000"/>
                      <a:headEnd/>
                      <a:tailEnd/>
                    </a:ln>
                  </p:spPr>
                  <p:txBody>
                    <a:bodyPr wrap="none" anchor="ctr"/>
                    <a:lstStyle/>
                    <a:p>
                      <a:endParaRPr lang="en-US"/>
                    </a:p>
                  </p:txBody>
                </p:sp>
                <p:sp>
                  <p:nvSpPr>
                    <p:cNvPr id="37073" name="Line 49"/>
                    <p:cNvSpPr>
                      <a:spLocks noChangeShapeType="1"/>
                    </p:cNvSpPr>
                    <p:nvPr/>
                  </p:nvSpPr>
                  <p:spPr bwMode="auto">
                    <a:xfrm>
                      <a:off x="3000" y="2664"/>
                      <a:ext cx="520" cy="496"/>
                    </a:xfrm>
                    <a:prstGeom prst="line">
                      <a:avLst/>
                    </a:prstGeom>
                    <a:noFill/>
                    <a:ln w="9525">
                      <a:solidFill>
                        <a:schemeClr val="tx2"/>
                      </a:solidFill>
                      <a:miter lim="800000"/>
                      <a:headEnd/>
                      <a:tailEnd/>
                    </a:ln>
                  </p:spPr>
                  <p:txBody>
                    <a:bodyPr wrap="none" anchor="ctr"/>
                    <a:lstStyle/>
                    <a:p>
                      <a:endParaRPr lang="en-US"/>
                    </a:p>
                  </p:txBody>
                </p:sp>
                <p:sp>
                  <p:nvSpPr>
                    <p:cNvPr id="37074" name="Line 50"/>
                    <p:cNvSpPr>
                      <a:spLocks noChangeShapeType="1"/>
                    </p:cNvSpPr>
                    <p:nvPr/>
                  </p:nvSpPr>
                  <p:spPr bwMode="auto">
                    <a:xfrm>
                      <a:off x="3128" y="2664"/>
                      <a:ext cx="392" cy="368"/>
                    </a:xfrm>
                    <a:prstGeom prst="line">
                      <a:avLst/>
                    </a:prstGeom>
                    <a:noFill/>
                    <a:ln w="9525">
                      <a:solidFill>
                        <a:schemeClr val="tx2"/>
                      </a:solidFill>
                      <a:miter lim="800000"/>
                      <a:headEnd/>
                      <a:tailEnd/>
                    </a:ln>
                  </p:spPr>
                  <p:txBody>
                    <a:bodyPr wrap="none" anchor="ctr"/>
                    <a:lstStyle/>
                    <a:p>
                      <a:endParaRPr lang="en-US"/>
                    </a:p>
                  </p:txBody>
                </p:sp>
                <p:sp>
                  <p:nvSpPr>
                    <p:cNvPr id="37075" name="Line 51"/>
                    <p:cNvSpPr>
                      <a:spLocks noChangeShapeType="1"/>
                    </p:cNvSpPr>
                    <p:nvPr/>
                  </p:nvSpPr>
                  <p:spPr bwMode="auto">
                    <a:xfrm>
                      <a:off x="3256" y="2664"/>
                      <a:ext cx="256" cy="256"/>
                    </a:xfrm>
                    <a:prstGeom prst="line">
                      <a:avLst/>
                    </a:prstGeom>
                    <a:noFill/>
                    <a:ln w="9525">
                      <a:solidFill>
                        <a:schemeClr val="tx2"/>
                      </a:solidFill>
                      <a:miter lim="800000"/>
                      <a:headEnd/>
                      <a:tailEnd/>
                    </a:ln>
                  </p:spPr>
                  <p:txBody>
                    <a:bodyPr wrap="none" anchor="ctr"/>
                    <a:lstStyle/>
                    <a:p>
                      <a:endParaRPr lang="en-US"/>
                    </a:p>
                  </p:txBody>
                </p:sp>
                <p:sp>
                  <p:nvSpPr>
                    <p:cNvPr id="37076" name="Line 52"/>
                    <p:cNvSpPr>
                      <a:spLocks noChangeShapeType="1"/>
                    </p:cNvSpPr>
                    <p:nvPr/>
                  </p:nvSpPr>
                  <p:spPr bwMode="auto">
                    <a:xfrm>
                      <a:off x="3384" y="2664"/>
                      <a:ext cx="128" cy="120"/>
                    </a:xfrm>
                    <a:prstGeom prst="line">
                      <a:avLst/>
                    </a:prstGeom>
                    <a:noFill/>
                    <a:ln w="9525">
                      <a:solidFill>
                        <a:schemeClr val="tx2"/>
                      </a:solidFill>
                      <a:miter lim="800000"/>
                      <a:headEnd/>
                      <a:tailEnd/>
                    </a:ln>
                  </p:spPr>
                  <p:txBody>
                    <a:bodyPr wrap="none" anchor="ctr"/>
                    <a:lstStyle/>
                    <a:p>
                      <a:endParaRPr lang="en-US"/>
                    </a:p>
                  </p:txBody>
                </p:sp>
              </p:grpSp>
            </p:grpSp>
          </p:grpSp>
          <p:grpSp>
            <p:nvGrpSpPr>
              <p:cNvPr id="10" name="Group 53"/>
              <p:cNvGrpSpPr>
                <a:grpSpLocks/>
              </p:cNvGrpSpPr>
              <p:nvPr/>
            </p:nvGrpSpPr>
            <p:grpSpPr bwMode="auto">
              <a:xfrm>
                <a:off x="2544" y="2624"/>
                <a:ext cx="1360" cy="1312"/>
                <a:chOff x="2200" y="2632"/>
                <a:chExt cx="1048" cy="1056"/>
              </a:xfrm>
            </p:grpSpPr>
            <p:grpSp>
              <p:nvGrpSpPr>
                <p:cNvPr id="11" name="Group 54"/>
                <p:cNvGrpSpPr>
                  <a:grpSpLocks/>
                </p:cNvGrpSpPr>
                <p:nvPr/>
              </p:nvGrpSpPr>
              <p:grpSpPr bwMode="auto">
                <a:xfrm>
                  <a:off x="2200" y="2632"/>
                  <a:ext cx="64" cy="1056"/>
                  <a:chOff x="2040" y="2648"/>
                  <a:chExt cx="64" cy="1056"/>
                </a:xfrm>
              </p:grpSpPr>
              <p:sp>
                <p:nvSpPr>
                  <p:cNvPr id="37051" name="Oval 55"/>
                  <p:cNvSpPr>
                    <a:spLocks noChangeArrowheads="1"/>
                  </p:cNvSpPr>
                  <p:nvPr/>
                </p:nvSpPr>
                <p:spPr bwMode="auto">
                  <a:xfrm>
                    <a:off x="2040" y="2648"/>
                    <a:ext cx="64" cy="64"/>
                  </a:xfrm>
                  <a:prstGeom prst="ellipse">
                    <a:avLst/>
                  </a:prstGeom>
                  <a:solidFill>
                    <a:schemeClr val="accent2"/>
                  </a:solidFill>
                  <a:ln w="9525">
                    <a:noFill/>
                    <a:miter lim="800000"/>
                    <a:headEnd/>
                    <a:tailEnd/>
                  </a:ln>
                </p:spPr>
                <p:txBody>
                  <a:bodyPr wrap="none" anchor="ctr"/>
                  <a:lstStyle/>
                  <a:p>
                    <a:endParaRPr lang="he-IL"/>
                  </a:p>
                </p:txBody>
              </p:sp>
              <p:sp>
                <p:nvSpPr>
                  <p:cNvPr id="37052" name="Oval 56"/>
                  <p:cNvSpPr>
                    <a:spLocks noChangeArrowheads="1"/>
                  </p:cNvSpPr>
                  <p:nvPr/>
                </p:nvSpPr>
                <p:spPr bwMode="auto">
                  <a:xfrm>
                    <a:off x="2040" y="2747"/>
                    <a:ext cx="64" cy="64"/>
                  </a:xfrm>
                  <a:prstGeom prst="ellipse">
                    <a:avLst/>
                  </a:prstGeom>
                  <a:solidFill>
                    <a:schemeClr val="accent2"/>
                  </a:solidFill>
                  <a:ln w="9525">
                    <a:noFill/>
                    <a:miter lim="800000"/>
                    <a:headEnd/>
                    <a:tailEnd/>
                  </a:ln>
                </p:spPr>
                <p:txBody>
                  <a:bodyPr wrap="none" anchor="ctr"/>
                  <a:lstStyle/>
                  <a:p>
                    <a:endParaRPr lang="he-IL"/>
                  </a:p>
                </p:txBody>
              </p:sp>
              <p:sp>
                <p:nvSpPr>
                  <p:cNvPr id="37053" name="Oval 57"/>
                  <p:cNvSpPr>
                    <a:spLocks noChangeArrowheads="1"/>
                  </p:cNvSpPr>
                  <p:nvPr/>
                </p:nvSpPr>
                <p:spPr bwMode="auto">
                  <a:xfrm>
                    <a:off x="2040" y="2846"/>
                    <a:ext cx="64" cy="64"/>
                  </a:xfrm>
                  <a:prstGeom prst="ellipse">
                    <a:avLst/>
                  </a:prstGeom>
                  <a:solidFill>
                    <a:schemeClr val="accent2"/>
                  </a:solidFill>
                  <a:ln w="9525">
                    <a:noFill/>
                    <a:miter lim="800000"/>
                    <a:headEnd/>
                    <a:tailEnd/>
                  </a:ln>
                </p:spPr>
                <p:txBody>
                  <a:bodyPr wrap="none" anchor="ctr"/>
                  <a:lstStyle/>
                  <a:p>
                    <a:endParaRPr lang="he-IL"/>
                  </a:p>
                </p:txBody>
              </p:sp>
              <p:sp>
                <p:nvSpPr>
                  <p:cNvPr id="37054" name="Oval 58"/>
                  <p:cNvSpPr>
                    <a:spLocks noChangeArrowheads="1"/>
                  </p:cNvSpPr>
                  <p:nvPr/>
                </p:nvSpPr>
                <p:spPr bwMode="auto">
                  <a:xfrm>
                    <a:off x="2040" y="2945"/>
                    <a:ext cx="64" cy="64"/>
                  </a:xfrm>
                  <a:prstGeom prst="ellipse">
                    <a:avLst/>
                  </a:prstGeom>
                  <a:solidFill>
                    <a:schemeClr val="accent2"/>
                  </a:solidFill>
                  <a:ln w="9525">
                    <a:noFill/>
                    <a:miter lim="800000"/>
                    <a:headEnd/>
                    <a:tailEnd/>
                  </a:ln>
                </p:spPr>
                <p:txBody>
                  <a:bodyPr wrap="none" anchor="ctr"/>
                  <a:lstStyle/>
                  <a:p>
                    <a:endParaRPr lang="he-IL"/>
                  </a:p>
                </p:txBody>
              </p:sp>
              <p:sp>
                <p:nvSpPr>
                  <p:cNvPr id="37055" name="Oval 59"/>
                  <p:cNvSpPr>
                    <a:spLocks noChangeArrowheads="1"/>
                  </p:cNvSpPr>
                  <p:nvPr/>
                </p:nvSpPr>
                <p:spPr bwMode="auto">
                  <a:xfrm>
                    <a:off x="2040" y="3044"/>
                    <a:ext cx="64" cy="64"/>
                  </a:xfrm>
                  <a:prstGeom prst="ellipse">
                    <a:avLst/>
                  </a:prstGeom>
                  <a:solidFill>
                    <a:schemeClr val="accent2"/>
                  </a:solidFill>
                  <a:ln w="9525">
                    <a:noFill/>
                    <a:miter lim="800000"/>
                    <a:headEnd/>
                    <a:tailEnd/>
                  </a:ln>
                </p:spPr>
                <p:txBody>
                  <a:bodyPr wrap="none" anchor="ctr"/>
                  <a:lstStyle/>
                  <a:p>
                    <a:endParaRPr lang="he-IL"/>
                  </a:p>
                </p:txBody>
              </p:sp>
              <p:sp>
                <p:nvSpPr>
                  <p:cNvPr id="37056" name="Oval 60"/>
                  <p:cNvSpPr>
                    <a:spLocks noChangeArrowheads="1"/>
                  </p:cNvSpPr>
                  <p:nvPr/>
                </p:nvSpPr>
                <p:spPr bwMode="auto">
                  <a:xfrm>
                    <a:off x="2040" y="3144"/>
                    <a:ext cx="64" cy="64"/>
                  </a:xfrm>
                  <a:prstGeom prst="ellipse">
                    <a:avLst/>
                  </a:prstGeom>
                  <a:solidFill>
                    <a:schemeClr val="accent2"/>
                  </a:solidFill>
                  <a:ln w="9525">
                    <a:noFill/>
                    <a:miter lim="800000"/>
                    <a:headEnd/>
                    <a:tailEnd/>
                  </a:ln>
                </p:spPr>
                <p:txBody>
                  <a:bodyPr wrap="none" anchor="ctr"/>
                  <a:lstStyle/>
                  <a:p>
                    <a:endParaRPr lang="he-IL"/>
                  </a:p>
                </p:txBody>
              </p:sp>
              <p:sp>
                <p:nvSpPr>
                  <p:cNvPr id="37057" name="Oval 61"/>
                  <p:cNvSpPr>
                    <a:spLocks noChangeArrowheads="1"/>
                  </p:cNvSpPr>
                  <p:nvPr/>
                </p:nvSpPr>
                <p:spPr bwMode="auto">
                  <a:xfrm>
                    <a:off x="2040" y="3243"/>
                    <a:ext cx="64" cy="64"/>
                  </a:xfrm>
                  <a:prstGeom prst="ellipse">
                    <a:avLst/>
                  </a:prstGeom>
                  <a:solidFill>
                    <a:schemeClr val="accent2"/>
                  </a:solidFill>
                  <a:ln w="9525">
                    <a:noFill/>
                    <a:miter lim="800000"/>
                    <a:headEnd/>
                    <a:tailEnd/>
                  </a:ln>
                </p:spPr>
                <p:txBody>
                  <a:bodyPr wrap="none" anchor="ctr"/>
                  <a:lstStyle/>
                  <a:p>
                    <a:endParaRPr lang="he-IL"/>
                  </a:p>
                </p:txBody>
              </p:sp>
              <p:sp>
                <p:nvSpPr>
                  <p:cNvPr id="37058" name="Oval 62"/>
                  <p:cNvSpPr>
                    <a:spLocks noChangeArrowheads="1"/>
                  </p:cNvSpPr>
                  <p:nvPr/>
                </p:nvSpPr>
                <p:spPr bwMode="auto">
                  <a:xfrm>
                    <a:off x="2040" y="3342"/>
                    <a:ext cx="64" cy="64"/>
                  </a:xfrm>
                  <a:prstGeom prst="ellipse">
                    <a:avLst/>
                  </a:prstGeom>
                  <a:solidFill>
                    <a:schemeClr val="accent2"/>
                  </a:solidFill>
                  <a:ln w="9525">
                    <a:noFill/>
                    <a:miter lim="800000"/>
                    <a:headEnd/>
                    <a:tailEnd/>
                  </a:ln>
                </p:spPr>
                <p:txBody>
                  <a:bodyPr wrap="none" anchor="ctr"/>
                  <a:lstStyle/>
                  <a:p>
                    <a:endParaRPr lang="he-IL"/>
                  </a:p>
                </p:txBody>
              </p:sp>
              <p:sp>
                <p:nvSpPr>
                  <p:cNvPr id="37059" name="Oval 63"/>
                  <p:cNvSpPr>
                    <a:spLocks noChangeArrowheads="1"/>
                  </p:cNvSpPr>
                  <p:nvPr/>
                </p:nvSpPr>
                <p:spPr bwMode="auto">
                  <a:xfrm>
                    <a:off x="2040" y="3441"/>
                    <a:ext cx="64" cy="64"/>
                  </a:xfrm>
                  <a:prstGeom prst="ellipse">
                    <a:avLst/>
                  </a:prstGeom>
                  <a:solidFill>
                    <a:schemeClr val="accent2"/>
                  </a:solidFill>
                  <a:ln w="9525">
                    <a:noFill/>
                    <a:miter lim="800000"/>
                    <a:headEnd/>
                    <a:tailEnd/>
                  </a:ln>
                </p:spPr>
                <p:txBody>
                  <a:bodyPr wrap="none" anchor="ctr"/>
                  <a:lstStyle/>
                  <a:p>
                    <a:endParaRPr lang="he-IL"/>
                  </a:p>
                </p:txBody>
              </p:sp>
              <p:sp>
                <p:nvSpPr>
                  <p:cNvPr id="37060" name="Oval 64"/>
                  <p:cNvSpPr>
                    <a:spLocks noChangeArrowheads="1"/>
                  </p:cNvSpPr>
                  <p:nvPr/>
                </p:nvSpPr>
                <p:spPr bwMode="auto">
                  <a:xfrm>
                    <a:off x="2040" y="3540"/>
                    <a:ext cx="64" cy="64"/>
                  </a:xfrm>
                  <a:prstGeom prst="ellipse">
                    <a:avLst/>
                  </a:prstGeom>
                  <a:solidFill>
                    <a:schemeClr val="accent2"/>
                  </a:solidFill>
                  <a:ln w="9525">
                    <a:noFill/>
                    <a:miter lim="800000"/>
                    <a:headEnd/>
                    <a:tailEnd/>
                  </a:ln>
                </p:spPr>
                <p:txBody>
                  <a:bodyPr wrap="none" anchor="ctr"/>
                  <a:lstStyle/>
                  <a:p>
                    <a:endParaRPr lang="he-IL"/>
                  </a:p>
                </p:txBody>
              </p:sp>
              <p:sp>
                <p:nvSpPr>
                  <p:cNvPr id="37061" name="Oval 65"/>
                  <p:cNvSpPr>
                    <a:spLocks noChangeArrowheads="1"/>
                  </p:cNvSpPr>
                  <p:nvPr/>
                </p:nvSpPr>
                <p:spPr bwMode="auto">
                  <a:xfrm>
                    <a:off x="2040" y="3640"/>
                    <a:ext cx="64" cy="64"/>
                  </a:xfrm>
                  <a:prstGeom prst="ellipse">
                    <a:avLst/>
                  </a:prstGeom>
                  <a:solidFill>
                    <a:schemeClr val="accent2"/>
                  </a:solidFill>
                  <a:ln w="9525">
                    <a:noFill/>
                    <a:miter lim="800000"/>
                    <a:headEnd/>
                    <a:tailEnd/>
                  </a:ln>
                </p:spPr>
                <p:txBody>
                  <a:bodyPr wrap="none" anchor="ctr"/>
                  <a:lstStyle/>
                  <a:p>
                    <a:endParaRPr lang="he-IL"/>
                  </a:p>
                </p:txBody>
              </p:sp>
            </p:grpSp>
            <p:grpSp>
              <p:nvGrpSpPr>
                <p:cNvPr id="12" name="Group 66"/>
                <p:cNvGrpSpPr>
                  <a:grpSpLocks/>
                </p:cNvGrpSpPr>
                <p:nvPr/>
              </p:nvGrpSpPr>
              <p:grpSpPr bwMode="auto">
                <a:xfrm>
                  <a:off x="2298" y="2632"/>
                  <a:ext cx="64" cy="1056"/>
                  <a:chOff x="2040" y="2648"/>
                  <a:chExt cx="64" cy="1056"/>
                </a:xfrm>
              </p:grpSpPr>
              <p:sp>
                <p:nvSpPr>
                  <p:cNvPr id="37040" name="Oval 67"/>
                  <p:cNvSpPr>
                    <a:spLocks noChangeArrowheads="1"/>
                  </p:cNvSpPr>
                  <p:nvPr/>
                </p:nvSpPr>
                <p:spPr bwMode="auto">
                  <a:xfrm>
                    <a:off x="2040" y="2648"/>
                    <a:ext cx="64" cy="64"/>
                  </a:xfrm>
                  <a:prstGeom prst="ellipse">
                    <a:avLst/>
                  </a:prstGeom>
                  <a:solidFill>
                    <a:schemeClr val="accent2"/>
                  </a:solidFill>
                  <a:ln w="9525">
                    <a:noFill/>
                    <a:miter lim="800000"/>
                    <a:headEnd/>
                    <a:tailEnd/>
                  </a:ln>
                </p:spPr>
                <p:txBody>
                  <a:bodyPr wrap="none" anchor="ctr"/>
                  <a:lstStyle/>
                  <a:p>
                    <a:endParaRPr lang="he-IL"/>
                  </a:p>
                </p:txBody>
              </p:sp>
              <p:sp>
                <p:nvSpPr>
                  <p:cNvPr id="37041" name="Oval 68"/>
                  <p:cNvSpPr>
                    <a:spLocks noChangeArrowheads="1"/>
                  </p:cNvSpPr>
                  <p:nvPr/>
                </p:nvSpPr>
                <p:spPr bwMode="auto">
                  <a:xfrm>
                    <a:off x="2040" y="2747"/>
                    <a:ext cx="64" cy="64"/>
                  </a:xfrm>
                  <a:prstGeom prst="ellipse">
                    <a:avLst/>
                  </a:prstGeom>
                  <a:solidFill>
                    <a:schemeClr val="accent2"/>
                  </a:solidFill>
                  <a:ln w="9525">
                    <a:noFill/>
                    <a:miter lim="800000"/>
                    <a:headEnd/>
                    <a:tailEnd/>
                  </a:ln>
                </p:spPr>
                <p:txBody>
                  <a:bodyPr wrap="none" anchor="ctr"/>
                  <a:lstStyle/>
                  <a:p>
                    <a:endParaRPr lang="he-IL"/>
                  </a:p>
                </p:txBody>
              </p:sp>
              <p:sp>
                <p:nvSpPr>
                  <p:cNvPr id="37042" name="Oval 69"/>
                  <p:cNvSpPr>
                    <a:spLocks noChangeArrowheads="1"/>
                  </p:cNvSpPr>
                  <p:nvPr/>
                </p:nvSpPr>
                <p:spPr bwMode="auto">
                  <a:xfrm>
                    <a:off x="2040" y="2846"/>
                    <a:ext cx="64" cy="64"/>
                  </a:xfrm>
                  <a:prstGeom prst="ellipse">
                    <a:avLst/>
                  </a:prstGeom>
                  <a:solidFill>
                    <a:schemeClr val="accent2"/>
                  </a:solidFill>
                  <a:ln w="9525">
                    <a:noFill/>
                    <a:miter lim="800000"/>
                    <a:headEnd/>
                    <a:tailEnd/>
                  </a:ln>
                </p:spPr>
                <p:txBody>
                  <a:bodyPr wrap="none" anchor="ctr"/>
                  <a:lstStyle/>
                  <a:p>
                    <a:endParaRPr lang="he-IL"/>
                  </a:p>
                </p:txBody>
              </p:sp>
              <p:sp>
                <p:nvSpPr>
                  <p:cNvPr id="37043" name="Oval 70"/>
                  <p:cNvSpPr>
                    <a:spLocks noChangeArrowheads="1"/>
                  </p:cNvSpPr>
                  <p:nvPr/>
                </p:nvSpPr>
                <p:spPr bwMode="auto">
                  <a:xfrm>
                    <a:off x="2040" y="2945"/>
                    <a:ext cx="64" cy="64"/>
                  </a:xfrm>
                  <a:prstGeom prst="ellipse">
                    <a:avLst/>
                  </a:prstGeom>
                  <a:solidFill>
                    <a:schemeClr val="accent2"/>
                  </a:solidFill>
                  <a:ln w="9525">
                    <a:noFill/>
                    <a:miter lim="800000"/>
                    <a:headEnd/>
                    <a:tailEnd/>
                  </a:ln>
                </p:spPr>
                <p:txBody>
                  <a:bodyPr wrap="none" anchor="ctr"/>
                  <a:lstStyle/>
                  <a:p>
                    <a:endParaRPr lang="he-IL"/>
                  </a:p>
                </p:txBody>
              </p:sp>
              <p:sp>
                <p:nvSpPr>
                  <p:cNvPr id="37044" name="Oval 71"/>
                  <p:cNvSpPr>
                    <a:spLocks noChangeArrowheads="1"/>
                  </p:cNvSpPr>
                  <p:nvPr/>
                </p:nvSpPr>
                <p:spPr bwMode="auto">
                  <a:xfrm>
                    <a:off x="2040" y="3044"/>
                    <a:ext cx="64" cy="64"/>
                  </a:xfrm>
                  <a:prstGeom prst="ellipse">
                    <a:avLst/>
                  </a:prstGeom>
                  <a:solidFill>
                    <a:schemeClr val="accent2"/>
                  </a:solidFill>
                  <a:ln w="9525">
                    <a:noFill/>
                    <a:miter lim="800000"/>
                    <a:headEnd/>
                    <a:tailEnd/>
                  </a:ln>
                </p:spPr>
                <p:txBody>
                  <a:bodyPr wrap="none" anchor="ctr"/>
                  <a:lstStyle/>
                  <a:p>
                    <a:endParaRPr lang="he-IL"/>
                  </a:p>
                </p:txBody>
              </p:sp>
              <p:sp>
                <p:nvSpPr>
                  <p:cNvPr id="37045" name="Oval 72"/>
                  <p:cNvSpPr>
                    <a:spLocks noChangeArrowheads="1"/>
                  </p:cNvSpPr>
                  <p:nvPr/>
                </p:nvSpPr>
                <p:spPr bwMode="auto">
                  <a:xfrm>
                    <a:off x="2040" y="3144"/>
                    <a:ext cx="64" cy="64"/>
                  </a:xfrm>
                  <a:prstGeom prst="ellipse">
                    <a:avLst/>
                  </a:prstGeom>
                  <a:solidFill>
                    <a:schemeClr val="accent2"/>
                  </a:solidFill>
                  <a:ln w="9525">
                    <a:noFill/>
                    <a:miter lim="800000"/>
                    <a:headEnd/>
                    <a:tailEnd/>
                  </a:ln>
                </p:spPr>
                <p:txBody>
                  <a:bodyPr wrap="none" anchor="ctr"/>
                  <a:lstStyle/>
                  <a:p>
                    <a:endParaRPr lang="he-IL"/>
                  </a:p>
                </p:txBody>
              </p:sp>
              <p:sp>
                <p:nvSpPr>
                  <p:cNvPr id="37046" name="Oval 73"/>
                  <p:cNvSpPr>
                    <a:spLocks noChangeArrowheads="1"/>
                  </p:cNvSpPr>
                  <p:nvPr/>
                </p:nvSpPr>
                <p:spPr bwMode="auto">
                  <a:xfrm>
                    <a:off x="2040" y="3243"/>
                    <a:ext cx="64" cy="64"/>
                  </a:xfrm>
                  <a:prstGeom prst="ellipse">
                    <a:avLst/>
                  </a:prstGeom>
                  <a:solidFill>
                    <a:schemeClr val="accent2"/>
                  </a:solidFill>
                  <a:ln w="9525">
                    <a:noFill/>
                    <a:miter lim="800000"/>
                    <a:headEnd/>
                    <a:tailEnd/>
                  </a:ln>
                </p:spPr>
                <p:txBody>
                  <a:bodyPr wrap="none" anchor="ctr"/>
                  <a:lstStyle/>
                  <a:p>
                    <a:endParaRPr lang="he-IL"/>
                  </a:p>
                </p:txBody>
              </p:sp>
              <p:sp>
                <p:nvSpPr>
                  <p:cNvPr id="37047" name="Oval 74"/>
                  <p:cNvSpPr>
                    <a:spLocks noChangeArrowheads="1"/>
                  </p:cNvSpPr>
                  <p:nvPr/>
                </p:nvSpPr>
                <p:spPr bwMode="auto">
                  <a:xfrm>
                    <a:off x="2040" y="3342"/>
                    <a:ext cx="64" cy="64"/>
                  </a:xfrm>
                  <a:prstGeom prst="ellipse">
                    <a:avLst/>
                  </a:prstGeom>
                  <a:solidFill>
                    <a:schemeClr val="accent2"/>
                  </a:solidFill>
                  <a:ln w="9525">
                    <a:noFill/>
                    <a:miter lim="800000"/>
                    <a:headEnd/>
                    <a:tailEnd/>
                  </a:ln>
                </p:spPr>
                <p:txBody>
                  <a:bodyPr wrap="none" anchor="ctr"/>
                  <a:lstStyle/>
                  <a:p>
                    <a:endParaRPr lang="he-IL"/>
                  </a:p>
                </p:txBody>
              </p:sp>
              <p:sp>
                <p:nvSpPr>
                  <p:cNvPr id="37048" name="Oval 75"/>
                  <p:cNvSpPr>
                    <a:spLocks noChangeArrowheads="1"/>
                  </p:cNvSpPr>
                  <p:nvPr/>
                </p:nvSpPr>
                <p:spPr bwMode="auto">
                  <a:xfrm>
                    <a:off x="2040" y="3441"/>
                    <a:ext cx="64" cy="64"/>
                  </a:xfrm>
                  <a:prstGeom prst="ellipse">
                    <a:avLst/>
                  </a:prstGeom>
                  <a:solidFill>
                    <a:schemeClr val="accent2"/>
                  </a:solidFill>
                  <a:ln w="9525">
                    <a:noFill/>
                    <a:miter lim="800000"/>
                    <a:headEnd/>
                    <a:tailEnd/>
                  </a:ln>
                </p:spPr>
                <p:txBody>
                  <a:bodyPr wrap="none" anchor="ctr"/>
                  <a:lstStyle/>
                  <a:p>
                    <a:endParaRPr lang="he-IL"/>
                  </a:p>
                </p:txBody>
              </p:sp>
              <p:sp>
                <p:nvSpPr>
                  <p:cNvPr id="37049" name="Oval 76"/>
                  <p:cNvSpPr>
                    <a:spLocks noChangeArrowheads="1"/>
                  </p:cNvSpPr>
                  <p:nvPr/>
                </p:nvSpPr>
                <p:spPr bwMode="auto">
                  <a:xfrm>
                    <a:off x="2040" y="3540"/>
                    <a:ext cx="64" cy="64"/>
                  </a:xfrm>
                  <a:prstGeom prst="ellipse">
                    <a:avLst/>
                  </a:prstGeom>
                  <a:solidFill>
                    <a:schemeClr val="accent2"/>
                  </a:solidFill>
                  <a:ln w="9525">
                    <a:noFill/>
                    <a:miter lim="800000"/>
                    <a:headEnd/>
                    <a:tailEnd/>
                  </a:ln>
                </p:spPr>
                <p:txBody>
                  <a:bodyPr wrap="none" anchor="ctr"/>
                  <a:lstStyle/>
                  <a:p>
                    <a:endParaRPr lang="he-IL"/>
                  </a:p>
                </p:txBody>
              </p:sp>
              <p:sp>
                <p:nvSpPr>
                  <p:cNvPr id="37050" name="Oval 77"/>
                  <p:cNvSpPr>
                    <a:spLocks noChangeArrowheads="1"/>
                  </p:cNvSpPr>
                  <p:nvPr/>
                </p:nvSpPr>
                <p:spPr bwMode="auto">
                  <a:xfrm>
                    <a:off x="2040" y="3640"/>
                    <a:ext cx="64" cy="64"/>
                  </a:xfrm>
                  <a:prstGeom prst="ellipse">
                    <a:avLst/>
                  </a:prstGeom>
                  <a:solidFill>
                    <a:schemeClr val="accent2"/>
                  </a:solidFill>
                  <a:ln w="9525">
                    <a:noFill/>
                    <a:miter lim="800000"/>
                    <a:headEnd/>
                    <a:tailEnd/>
                  </a:ln>
                </p:spPr>
                <p:txBody>
                  <a:bodyPr wrap="none" anchor="ctr"/>
                  <a:lstStyle/>
                  <a:p>
                    <a:endParaRPr lang="he-IL"/>
                  </a:p>
                </p:txBody>
              </p:sp>
            </p:grpSp>
            <p:grpSp>
              <p:nvGrpSpPr>
                <p:cNvPr id="13" name="Group 78"/>
                <p:cNvGrpSpPr>
                  <a:grpSpLocks/>
                </p:cNvGrpSpPr>
                <p:nvPr/>
              </p:nvGrpSpPr>
              <p:grpSpPr bwMode="auto">
                <a:xfrm>
                  <a:off x="2396" y="2632"/>
                  <a:ext cx="64" cy="1056"/>
                  <a:chOff x="2040" y="2648"/>
                  <a:chExt cx="64" cy="1056"/>
                </a:xfrm>
              </p:grpSpPr>
              <p:sp>
                <p:nvSpPr>
                  <p:cNvPr id="37029" name="Oval 79"/>
                  <p:cNvSpPr>
                    <a:spLocks noChangeArrowheads="1"/>
                  </p:cNvSpPr>
                  <p:nvPr/>
                </p:nvSpPr>
                <p:spPr bwMode="auto">
                  <a:xfrm>
                    <a:off x="2040" y="2648"/>
                    <a:ext cx="64" cy="64"/>
                  </a:xfrm>
                  <a:prstGeom prst="ellipse">
                    <a:avLst/>
                  </a:prstGeom>
                  <a:solidFill>
                    <a:schemeClr val="accent2"/>
                  </a:solidFill>
                  <a:ln w="9525">
                    <a:noFill/>
                    <a:miter lim="800000"/>
                    <a:headEnd/>
                    <a:tailEnd/>
                  </a:ln>
                </p:spPr>
                <p:txBody>
                  <a:bodyPr wrap="none" anchor="ctr"/>
                  <a:lstStyle/>
                  <a:p>
                    <a:endParaRPr lang="he-IL"/>
                  </a:p>
                </p:txBody>
              </p:sp>
              <p:sp>
                <p:nvSpPr>
                  <p:cNvPr id="37030" name="Oval 80"/>
                  <p:cNvSpPr>
                    <a:spLocks noChangeArrowheads="1"/>
                  </p:cNvSpPr>
                  <p:nvPr/>
                </p:nvSpPr>
                <p:spPr bwMode="auto">
                  <a:xfrm>
                    <a:off x="2040" y="2747"/>
                    <a:ext cx="64" cy="64"/>
                  </a:xfrm>
                  <a:prstGeom prst="ellipse">
                    <a:avLst/>
                  </a:prstGeom>
                  <a:solidFill>
                    <a:schemeClr val="accent2"/>
                  </a:solidFill>
                  <a:ln w="9525">
                    <a:noFill/>
                    <a:miter lim="800000"/>
                    <a:headEnd/>
                    <a:tailEnd/>
                  </a:ln>
                </p:spPr>
                <p:txBody>
                  <a:bodyPr wrap="none" anchor="ctr"/>
                  <a:lstStyle/>
                  <a:p>
                    <a:endParaRPr lang="he-IL"/>
                  </a:p>
                </p:txBody>
              </p:sp>
              <p:sp>
                <p:nvSpPr>
                  <p:cNvPr id="37031" name="Oval 81"/>
                  <p:cNvSpPr>
                    <a:spLocks noChangeArrowheads="1"/>
                  </p:cNvSpPr>
                  <p:nvPr/>
                </p:nvSpPr>
                <p:spPr bwMode="auto">
                  <a:xfrm>
                    <a:off x="2040" y="2846"/>
                    <a:ext cx="64" cy="64"/>
                  </a:xfrm>
                  <a:prstGeom prst="ellipse">
                    <a:avLst/>
                  </a:prstGeom>
                  <a:solidFill>
                    <a:schemeClr val="accent2"/>
                  </a:solidFill>
                  <a:ln w="9525">
                    <a:noFill/>
                    <a:miter lim="800000"/>
                    <a:headEnd/>
                    <a:tailEnd/>
                  </a:ln>
                </p:spPr>
                <p:txBody>
                  <a:bodyPr wrap="none" anchor="ctr"/>
                  <a:lstStyle/>
                  <a:p>
                    <a:endParaRPr lang="he-IL"/>
                  </a:p>
                </p:txBody>
              </p:sp>
              <p:sp>
                <p:nvSpPr>
                  <p:cNvPr id="37032" name="Oval 82"/>
                  <p:cNvSpPr>
                    <a:spLocks noChangeArrowheads="1"/>
                  </p:cNvSpPr>
                  <p:nvPr/>
                </p:nvSpPr>
                <p:spPr bwMode="auto">
                  <a:xfrm>
                    <a:off x="2040" y="2945"/>
                    <a:ext cx="64" cy="64"/>
                  </a:xfrm>
                  <a:prstGeom prst="ellipse">
                    <a:avLst/>
                  </a:prstGeom>
                  <a:solidFill>
                    <a:schemeClr val="accent2"/>
                  </a:solidFill>
                  <a:ln w="9525">
                    <a:noFill/>
                    <a:miter lim="800000"/>
                    <a:headEnd/>
                    <a:tailEnd/>
                  </a:ln>
                </p:spPr>
                <p:txBody>
                  <a:bodyPr wrap="none" anchor="ctr"/>
                  <a:lstStyle/>
                  <a:p>
                    <a:endParaRPr lang="he-IL"/>
                  </a:p>
                </p:txBody>
              </p:sp>
              <p:sp>
                <p:nvSpPr>
                  <p:cNvPr id="37033" name="Oval 83"/>
                  <p:cNvSpPr>
                    <a:spLocks noChangeArrowheads="1"/>
                  </p:cNvSpPr>
                  <p:nvPr/>
                </p:nvSpPr>
                <p:spPr bwMode="auto">
                  <a:xfrm>
                    <a:off x="2040" y="3044"/>
                    <a:ext cx="64" cy="64"/>
                  </a:xfrm>
                  <a:prstGeom prst="ellipse">
                    <a:avLst/>
                  </a:prstGeom>
                  <a:solidFill>
                    <a:schemeClr val="accent2"/>
                  </a:solidFill>
                  <a:ln w="9525">
                    <a:noFill/>
                    <a:miter lim="800000"/>
                    <a:headEnd/>
                    <a:tailEnd/>
                  </a:ln>
                </p:spPr>
                <p:txBody>
                  <a:bodyPr wrap="none" anchor="ctr"/>
                  <a:lstStyle/>
                  <a:p>
                    <a:endParaRPr lang="he-IL"/>
                  </a:p>
                </p:txBody>
              </p:sp>
              <p:sp>
                <p:nvSpPr>
                  <p:cNvPr id="37034" name="Oval 84"/>
                  <p:cNvSpPr>
                    <a:spLocks noChangeArrowheads="1"/>
                  </p:cNvSpPr>
                  <p:nvPr/>
                </p:nvSpPr>
                <p:spPr bwMode="auto">
                  <a:xfrm>
                    <a:off x="2040" y="3144"/>
                    <a:ext cx="64" cy="64"/>
                  </a:xfrm>
                  <a:prstGeom prst="ellipse">
                    <a:avLst/>
                  </a:prstGeom>
                  <a:solidFill>
                    <a:schemeClr val="accent2"/>
                  </a:solidFill>
                  <a:ln w="9525">
                    <a:noFill/>
                    <a:miter lim="800000"/>
                    <a:headEnd/>
                    <a:tailEnd/>
                  </a:ln>
                </p:spPr>
                <p:txBody>
                  <a:bodyPr wrap="none" anchor="ctr"/>
                  <a:lstStyle/>
                  <a:p>
                    <a:endParaRPr lang="he-IL"/>
                  </a:p>
                </p:txBody>
              </p:sp>
              <p:sp>
                <p:nvSpPr>
                  <p:cNvPr id="37035" name="Oval 85"/>
                  <p:cNvSpPr>
                    <a:spLocks noChangeArrowheads="1"/>
                  </p:cNvSpPr>
                  <p:nvPr/>
                </p:nvSpPr>
                <p:spPr bwMode="auto">
                  <a:xfrm>
                    <a:off x="2040" y="3243"/>
                    <a:ext cx="64" cy="64"/>
                  </a:xfrm>
                  <a:prstGeom prst="ellipse">
                    <a:avLst/>
                  </a:prstGeom>
                  <a:solidFill>
                    <a:schemeClr val="accent2"/>
                  </a:solidFill>
                  <a:ln w="9525">
                    <a:noFill/>
                    <a:miter lim="800000"/>
                    <a:headEnd/>
                    <a:tailEnd/>
                  </a:ln>
                </p:spPr>
                <p:txBody>
                  <a:bodyPr wrap="none" anchor="ctr"/>
                  <a:lstStyle/>
                  <a:p>
                    <a:endParaRPr lang="he-IL"/>
                  </a:p>
                </p:txBody>
              </p:sp>
              <p:sp>
                <p:nvSpPr>
                  <p:cNvPr id="37036" name="Oval 86"/>
                  <p:cNvSpPr>
                    <a:spLocks noChangeArrowheads="1"/>
                  </p:cNvSpPr>
                  <p:nvPr/>
                </p:nvSpPr>
                <p:spPr bwMode="auto">
                  <a:xfrm>
                    <a:off x="2040" y="3342"/>
                    <a:ext cx="64" cy="64"/>
                  </a:xfrm>
                  <a:prstGeom prst="ellipse">
                    <a:avLst/>
                  </a:prstGeom>
                  <a:solidFill>
                    <a:schemeClr val="accent2"/>
                  </a:solidFill>
                  <a:ln w="9525">
                    <a:noFill/>
                    <a:miter lim="800000"/>
                    <a:headEnd/>
                    <a:tailEnd/>
                  </a:ln>
                </p:spPr>
                <p:txBody>
                  <a:bodyPr wrap="none" anchor="ctr"/>
                  <a:lstStyle/>
                  <a:p>
                    <a:endParaRPr lang="he-IL"/>
                  </a:p>
                </p:txBody>
              </p:sp>
              <p:sp>
                <p:nvSpPr>
                  <p:cNvPr id="37037" name="Oval 87"/>
                  <p:cNvSpPr>
                    <a:spLocks noChangeArrowheads="1"/>
                  </p:cNvSpPr>
                  <p:nvPr/>
                </p:nvSpPr>
                <p:spPr bwMode="auto">
                  <a:xfrm>
                    <a:off x="2040" y="3441"/>
                    <a:ext cx="64" cy="64"/>
                  </a:xfrm>
                  <a:prstGeom prst="ellipse">
                    <a:avLst/>
                  </a:prstGeom>
                  <a:solidFill>
                    <a:schemeClr val="accent2"/>
                  </a:solidFill>
                  <a:ln w="9525">
                    <a:noFill/>
                    <a:miter lim="800000"/>
                    <a:headEnd/>
                    <a:tailEnd/>
                  </a:ln>
                </p:spPr>
                <p:txBody>
                  <a:bodyPr wrap="none" anchor="ctr"/>
                  <a:lstStyle/>
                  <a:p>
                    <a:endParaRPr lang="he-IL"/>
                  </a:p>
                </p:txBody>
              </p:sp>
              <p:sp>
                <p:nvSpPr>
                  <p:cNvPr id="37038" name="Oval 88"/>
                  <p:cNvSpPr>
                    <a:spLocks noChangeArrowheads="1"/>
                  </p:cNvSpPr>
                  <p:nvPr/>
                </p:nvSpPr>
                <p:spPr bwMode="auto">
                  <a:xfrm>
                    <a:off x="2040" y="3540"/>
                    <a:ext cx="64" cy="64"/>
                  </a:xfrm>
                  <a:prstGeom prst="ellipse">
                    <a:avLst/>
                  </a:prstGeom>
                  <a:solidFill>
                    <a:schemeClr val="accent2"/>
                  </a:solidFill>
                  <a:ln w="9525">
                    <a:noFill/>
                    <a:miter lim="800000"/>
                    <a:headEnd/>
                    <a:tailEnd/>
                  </a:ln>
                </p:spPr>
                <p:txBody>
                  <a:bodyPr wrap="none" anchor="ctr"/>
                  <a:lstStyle/>
                  <a:p>
                    <a:endParaRPr lang="he-IL"/>
                  </a:p>
                </p:txBody>
              </p:sp>
              <p:sp>
                <p:nvSpPr>
                  <p:cNvPr id="37039" name="Oval 89"/>
                  <p:cNvSpPr>
                    <a:spLocks noChangeArrowheads="1"/>
                  </p:cNvSpPr>
                  <p:nvPr/>
                </p:nvSpPr>
                <p:spPr bwMode="auto">
                  <a:xfrm>
                    <a:off x="2040" y="3640"/>
                    <a:ext cx="64" cy="64"/>
                  </a:xfrm>
                  <a:prstGeom prst="ellipse">
                    <a:avLst/>
                  </a:prstGeom>
                  <a:solidFill>
                    <a:schemeClr val="accent2"/>
                  </a:solidFill>
                  <a:ln w="9525">
                    <a:noFill/>
                    <a:miter lim="800000"/>
                    <a:headEnd/>
                    <a:tailEnd/>
                  </a:ln>
                </p:spPr>
                <p:txBody>
                  <a:bodyPr wrap="none" anchor="ctr"/>
                  <a:lstStyle/>
                  <a:p>
                    <a:endParaRPr lang="he-IL"/>
                  </a:p>
                </p:txBody>
              </p:sp>
            </p:grpSp>
            <p:grpSp>
              <p:nvGrpSpPr>
                <p:cNvPr id="14" name="Group 90"/>
                <p:cNvGrpSpPr>
                  <a:grpSpLocks/>
                </p:cNvGrpSpPr>
                <p:nvPr/>
              </p:nvGrpSpPr>
              <p:grpSpPr bwMode="auto">
                <a:xfrm>
                  <a:off x="2495" y="2632"/>
                  <a:ext cx="64" cy="1056"/>
                  <a:chOff x="2040" y="2648"/>
                  <a:chExt cx="64" cy="1056"/>
                </a:xfrm>
              </p:grpSpPr>
              <p:sp>
                <p:nvSpPr>
                  <p:cNvPr id="37018" name="Oval 91"/>
                  <p:cNvSpPr>
                    <a:spLocks noChangeArrowheads="1"/>
                  </p:cNvSpPr>
                  <p:nvPr/>
                </p:nvSpPr>
                <p:spPr bwMode="auto">
                  <a:xfrm>
                    <a:off x="2040" y="2648"/>
                    <a:ext cx="64" cy="64"/>
                  </a:xfrm>
                  <a:prstGeom prst="ellipse">
                    <a:avLst/>
                  </a:prstGeom>
                  <a:solidFill>
                    <a:schemeClr val="accent2"/>
                  </a:solidFill>
                  <a:ln w="9525">
                    <a:noFill/>
                    <a:miter lim="800000"/>
                    <a:headEnd/>
                    <a:tailEnd/>
                  </a:ln>
                </p:spPr>
                <p:txBody>
                  <a:bodyPr wrap="none" anchor="ctr"/>
                  <a:lstStyle/>
                  <a:p>
                    <a:endParaRPr lang="he-IL"/>
                  </a:p>
                </p:txBody>
              </p:sp>
              <p:sp>
                <p:nvSpPr>
                  <p:cNvPr id="37019" name="Oval 92"/>
                  <p:cNvSpPr>
                    <a:spLocks noChangeArrowheads="1"/>
                  </p:cNvSpPr>
                  <p:nvPr/>
                </p:nvSpPr>
                <p:spPr bwMode="auto">
                  <a:xfrm>
                    <a:off x="2040" y="2747"/>
                    <a:ext cx="64" cy="64"/>
                  </a:xfrm>
                  <a:prstGeom prst="ellipse">
                    <a:avLst/>
                  </a:prstGeom>
                  <a:solidFill>
                    <a:schemeClr val="accent2"/>
                  </a:solidFill>
                  <a:ln w="9525">
                    <a:noFill/>
                    <a:miter lim="800000"/>
                    <a:headEnd/>
                    <a:tailEnd/>
                  </a:ln>
                </p:spPr>
                <p:txBody>
                  <a:bodyPr wrap="none" anchor="ctr"/>
                  <a:lstStyle/>
                  <a:p>
                    <a:endParaRPr lang="he-IL"/>
                  </a:p>
                </p:txBody>
              </p:sp>
              <p:sp>
                <p:nvSpPr>
                  <p:cNvPr id="37020" name="Oval 93"/>
                  <p:cNvSpPr>
                    <a:spLocks noChangeArrowheads="1"/>
                  </p:cNvSpPr>
                  <p:nvPr/>
                </p:nvSpPr>
                <p:spPr bwMode="auto">
                  <a:xfrm>
                    <a:off x="2040" y="2846"/>
                    <a:ext cx="64" cy="64"/>
                  </a:xfrm>
                  <a:prstGeom prst="ellipse">
                    <a:avLst/>
                  </a:prstGeom>
                  <a:solidFill>
                    <a:schemeClr val="accent2"/>
                  </a:solidFill>
                  <a:ln w="9525">
                    <a:noFill/>
                    <a:miter lim="800000"/>
                    <a:headEnd/>
                    <a:tailEnd/>
                  </a:ln>
                </p:spPr>
                <p:txBody>
                  <a:bodyPr wrap="none" anchor="ctr"/>
                  <a:lstStyle/>
                  <a:p>
                    <a:endParaRPr lang="he-IL"/>
                  </a:p>
                </p:txBody>
              </p:sp>
              <p:sp>
                <p:nvSpPr>
                  <p:cNvPr id="37021" name="Oval 94"/>
                  <p:cNvSpPr>
                    <a:spLocks noChangeArrowheads="1"/>
                  </p:cNvSpPr>
                  <p:nvPr/>
                </p:nvSpPr>
                <p:spPr bwMode="auto">
                  <a:xfrm>
                    <a:off x="2040" y="2945"/>
                    <a:ext cx="64" cy="64"/>
                  </a:xfrm>
                  <a:prstGeom prst="ellipse">
                    <a:avLst/>
                  </a:prstGeom>
                  <a:solidFill>
                    <a:schemeClr val="accent2"/>
                  </a:solidFill>
                  <a:ln w="9525">
                    <a:noFill/>
                    <a:miter lim="800000"/>
                    <a:headEnd/>
                    <a:tailEnd/>
                  </a:ln>
                </p:spPr>
                <p:txBody>
                  <a:bodyPr wrap="none" anchor="ctr"/>
                  <a:lstStyle/>
                  <a:p>
                    <a:endParaRPr lang="he-IL"/>
                  </a:p>
                </p:txBody>
              </p:sp>
              <p:sp>
                <p:nvSpPr>
                  <p:cNvPr id="37022" name="Oval 95"/>
                  <p:cNvSpPr>
                    <a:spLocks noChangeArrowheads="1"/>
                  </p:cNvSpPr>
                  <p:nvPr/>
                </p:nvSpPr>
                <p:spPr bwMode="auto">
                  <a:xfrm>
                    <a:off x="2040" y="3044"/>
                    <a:ext cx="64" cy="64"/>
                  </a:xfrm>
                  <a:prstGeom prst="ellipse">
                    <a:avLst/>
                  </a:prstGeom>
                  <a:solidFill>
                    <a:schemeClr val="accent2"/>
                  </a:solidFill>
                  <a:ln w="9525">
                    <a:noFill/>
                    <a:miter lim="800000"/>
                    <a:headEnd/>
                    <a:tailEnd/>
                  </a:ln>
                </p:spPr>
                <p:txBody>
                  <a:bodyPr wrap="none" anchor="ctr"/>
                  <a:lstStyle/>
                  <a:p>
                    <a:endParaRPr lang="he-IL"/>
                  </a:p>
                </p:txBody>
              </p:sp>
              <p:sp>
                <p:nvSpPr>
                  <p:cNvPr id="37023" name="Oval 96"/>
                  <p:cNvSpPr>
                    <a:spLocks noChangeArrowheads="1"/>
                  </p:cNvSpPr>
                  <p:nvPr/>
                </p:nvSpPr>
                <p:spPr bwMode="auto">
                  <a:xfrm>
                    <a:off x="2040" y="3144"/>
                    <a:ext cx="64" cy="64"/>
                  </a:xfrm>
                  <a:prstGeom prst="ellipse">
                    <a:avLst/>
                  </a:prstGeom>
                  <a:solidFill>
                    <a:schemeClr val="accent2"/>
                  </a:solidFill>
                  <a:ln w="9525">
                    <a:noFill/>
                    <a:miter lim="800000"/>
                    <a:headEnd/>
                    <a:tailEnd/>
                  </a:ln>
                </p:spPr>
                <p:txBody>
                  <a:bodyPr wrap="none" anchor="ctr"/>
                  <a:lstStyle/>
                  <a:p>
                    <a:endParaRPr lang="he-IL"/>
                  </a:p>
                </p:txBody>
              </p:sp>
              <p:sp>
                <p:nvSpPr>
                  <p:cNvPr id="37024" name="Oval 97"/>
                  <p:cNvSpPr>
                    <a:spLocks noChangeArrowheads="1"/>
                  </p:cNvSpPr>
                  <p:nvPr/>
                </p:nvSpPr>
                <p:spPr bwMode="auto">
                  <a:xfrm>
                    <a:off x="2040" y="3243"/>
                    <a:ext cx="64" cy="64"/>
                  </a:xfrm>
                  <a:prstGeom prst="ellipse">
                    <a:avLst/>
                  </a:prstGeom>
                  <a:solidFill>
                    <a:schemeClr val="accent2"/>
                  </a:solidFill>
                  <a:ln w="9525">
                    <a:noFill/>
                    <a:miter lim="800000"/>
                    <a:headEnd/>
                    <a:tailEnd/>
                  </a:ln>
                </p:spPr>
                <p:txBody>
                  <a:bodyPr wrap="none" anchor="ctr"/>
                  <a:lstStyle/>
                  <a:p>
                    <a:endParaRPr lang="he-IL"/>
                  </a:p>
                </p:txBody>
              </p:sp>
              <p:sp>
                <p:nvSpPr>
                  <p:cNvPr id="37025" name="Oval 98"/>
                  <p:cNvSpPr>
                    <a:spLocks noChangeArrowheads="1"/>
                  </p:cNvSpPr>
                  <p:nvPr/>
                </p:nvSpPr>
                <p:spPr bwMode="auto">
                  <a:xfrm>
                    <a:off x="2040" y="3342"/>
                    <a:ext cx="64" cy="64"/>
                  </a:xfrm>
                  <a:prstGeom prst="ellipse">
                    <a:avLst/>
                  </a:prstGeom>
                  <a:solidFill>
                    <a:schemeClr val="accent2"/>
                  </a:solidFill>
                  <a:ln w="9525">
                    <a:noFill/>
                    <a:miter lim="800000"/>
                    <a:headEnd/>
                    <a:tailEnd/>
                  </a:ln>
                </p:spPr>
                <p:txBody>
                  <a:bodyPr wrap="none" anchor="ctr"/>
                  <a:lstStyle/>
                  <a:p>
                    <a:endParaRPr lang="he-IL"/>
                  </a:p>
                </p:txBody>
              </p:sp>
              <p:sp>
                <p:nvSpPr>
                  <p:cNvPr id="37026" name="Oval 99"/>
                  <p:cNvSpPr>
                    <a:spLocks noChangeArrowheads="1"/>
                  </p:cNvSpPr>
                  <p:nvPr/>
                </p:nvSpPr>
                <p:spPr bwMode="auto">
                  <a:xfrm>
                    <a:off x="2040" y="3441"/>
                    <a:ext cx="64" cy="64"/>
                  </a:xfrm>
                  <a:prstGeom prst="ellipse">
                    <a:avLst/>
                  </a:prstGeom>
                  <a:solidFill>
                    <a:schemeClr val="accent2"/>
                  </a:solidFill>
                  <a:ln w="9525">
                    <a:noFill/>
                    <a:miter lim="800000"/>
                    <a:headEnd/>
                    <a:tailEnd/>
                  </a:ln>
                </p:spPr>
                <p:txBody>
                  <a:bodyPr wrap="none" anchor="ctr"/>
                  <a:lstStyle/>
                  <a:p>
                    <a:endParaRPr lang="he-IL"/>
                  </a:p>
                </p:txBody>
              </p:sp>
              <p:sp>
                <p:nvSpPr>
                  <p:cNvPr id="37027" name="Oval 100"/>
                  <p:cNvSpPr>
                    <a:spLocks noChangeArrowheads="1"/>
                  </p:cNvSpPr>
                  <p:nvPr/>
                </p:nvSpPr>
                <p:spPr bwMode="auto">
                  <a:xfrm>
                    <a:off x="2040" y="3540"/>
                    <a:ext cx="64" cy="64"/>
                  </a:xfrm>
                  <a:prstGeom prst="ellipse">
                    <a:avLst/>
                  </a:prstGeom>
                  <a:solidFill>
                    <a:schemeClr val="accent2"/>
                  </a:solidFill>
                  <a:ln w="9525">
                    <a:noFill/>
                    <a:miter lim="800000"/>
                    <a:headEnd/>
                    <a:tailEnd/>
                  </a:ln>
                </p:spPr>
                <p:txBody>
                  <a:bodyPr wrap="none" anchor="ctr"/>
                  <a:lstStyle/>
                  <a:p>
                    <a:endParaRPr lang="he-IL"/>
                  </a:p>
                </p:txBody>
              </p:sp>
              <p:sp>
                <p:nvSpPr>
                  <p:cNvPr id="37028" name="Oval 101"/>
                  <p:cNvSpPr>
                    <a:spLocks noChangeArrowheads="1"/>
                  </p:cNvSpPr>
                  <p:nvPr/>
                </p:nvSpPr>
                <p:spPr bwMode="auto">
                  <a:xfrm>
                    <a:off x="2040" y="3640"/>
                    <a:ext cx="64" cy="64"/>
                  </a:xfrm>
                  <a:prstGeom prst="ellipse">
                    <a:avLst/>
                  </a:prstGeom>
                  <a:solidFill>
                    <a:schemeClr val="accent2"/>
                  </a:solidFill>
                  <a:ln w="9525">
                    <a:noFill/>
                    <a:miter lim="800000"/>
                    <a:headEnd/>
                    <a:tailEnd/>
                  </a:ln>
                </p:spPr>
                <p:txBody>
                  <a:bodyPr wrap="none" anchor="ctr"/>
                  <a:lstStyle/>
                  <a:p>
                    <a:endParaRPr lang="he-IL"/>
                  </a:p>
                </p:txBody>
              </p:sp>
            </p:grpSp>
            <p:grpSp>
              <p:nvGrpSpPr>
                <p:cNvPr id="15" name="Group 102"/>
                <p:cNvGrpSpPr>
                  <a:grpSpLocks/>
                </p:cNvGrpSpPr>
                <p:nvPr/>
              </p:nvGrpSpPr>
              <p:grpSpPr bwMode="auto">
                <a:xfrm>
                  <a:off x="2593" y="2632"/>
                  <a:ext cx="64" cy="1056"/>
                  <a:chOff x="2040" y="2648"/>
                  <a:chExt cx="64" cy="1056"/>
                </a:xfrm>
              </p:grpSpPr>
              <p:sp>
                <p:nvSpPr>
                  <p:cNvPr id="37007" name="Oval 103"/>
                  <p:cNvSpPr>
                    <a:spLocks noChangeArrowheads="1"/>
                  </p:cNvSpPr>
                  <p:nvPr/>
                </p:nvSpPr>
                <p:spPr bwMode="auto">
                  <a:xfrm>
                    <a:off x="2040" y="2648"/>
                    <a:ext cx="64" cy="64"/>
                  </a:xfrm>
                  <a:prstGeom prst="ellipse">
                    <a:avLst/>
                  </a:prstGeom>
                  <a:solidFill>
                    <a:schemeClr val="accent2"/>
                  </a:solidFill>
                  <a:ln w="9525">
                    <a:noFill/>
                    <a:miter lim="800000"/>
                    <a:headEnd/>
                    <a:tailEnd/>
                  </a:ln>
                </p:spPr>
                <p:txBody>
                  <a:bodyPr wrap="none" anchor="ctr"/>
                  <a:lstStyle/>
                  <a:p>
                    <a:endParaRPr lang="he-IL"/>
                  </a:p>
                </p:txBody>
              </p:sp>
              <p:sp>
                <p:nvSpPr>
                  <p:cNvPr id="37008" name="Oval 104"/>
                  <p:cNvSpPr>
                    <a:spLocks noChangeArrowheads="1"/>
                  </p:cNvSpPr>
                  <p:nvPr/>
                </p:nvSpPr>
                <p:spPr bwMode="auto">
                  <a:xfrm>
                    <a:off x="2040" y="2747"/>
                    <a:ext cx="64" cy="64"/>
                  </a:xfrm>
                  <a:prstGeom prst="ellipse">
                    <a:avLst/>
                  </a:prstGeom>
                  <a:solidFill>
                    <a:schemeClr val="accent2"/>
                  </a:solidFill>
                  <a:ln w="9525">
                    <a:noFill/>
                    <a:miter lim="800000"/>
                    <a:headEnd/>
                    <a:tailEnd/>
                  </a:ln>
                </p:spPr>
                <p:txBody>
                  <a:bodyPr wrap="none" anchor="ctr"/>
                  <a:lstStyle/>
                  <a:p>
                    <a:endParaRPr lang="he-IL"/>
                  </a:p>
                </p:txBody>
              </p:sp>
              <p:sp>
                <p:nvSpPr>
                  <p:cNvPr id="37009" name="Oval 105"/>
                  <p:cNvSpPr>
                    <a:spLocks noChangeArrowheads="1"/>
                  </p:cNvSpPr>
                  <p:nvPr/>
                </p:nvSpPr>
                <p:spPr bwMode="auto">
                  <a:xfrm>
                    <a:off x="2040" y="2846"/>
                    <a:ext cx="64" cy="64"/>
                  </a:xfrm>
                  <a:prstGeom prst="ellipse">
                    <a:avLst/>
                  </a:prstGeom>
                  <a:solidFill>
                    <a:schemeClr val="accent2"/>
                  </a:solidFill>
                  <a:ln w="9525">
                    <a:noFill/>
                    <a:miter lim="800000"/>
                    <a:headEnd/>
                    <a:tailEnd/>
                  </a:ln>
                </p:spPr>
                <p:txBody>
                  <a:bodyPr wrap="none" anchor="ctr"/>
                  <a:lstStyle/>
                  <a:p>
                    <a:endParaRPr lang="he-IL"/>
                  </a:p>
                </p:txBody>
              </p:sp>
              <p:sp>
                <p:nvSpPr>
                  <p:cNvPr id="37010" name="Oval 106"/>
                  <p:cNvSpPr>
                    <a:spLocks noChangeArrowheads="1"/>
                  </p:cNvSpPr>
                  <p:nvPr/>
                </p:nvSpPr>
                <p:spPr bwMode="auto">
                  <a:xfrm>
                    <a:off x="2040" y="2945"/>
                    <a:ext cx="64" cy="64"/>
                  </a:xfrm>
                  <a:prstGeom prst="ellipse">
                    <a:avLst/>
                  </a:prstGeom>
                  <a:solidFill>
                    <a:schemeClr val="accent2"/>
                  </a:solidFill>
                  <a:ln w="9525">
                    <a:noFill/>
                    <a:miter lim="800000"/>
                    <a:headEnd/>
                    <a:tailEnd/>
                  </a:ln>
                </p:spPr>
                <p:txBody>
                  <a:bodyPr wrap="none" anchor="ctr"/>
                  <a:lstStyle/>
                  <a:p>
                    <a:endParaRPr lang="he-IL"/>
                  </a:p>
                </p:txBody>
              </p:sp>
              <p:sp>
                <p:nvSpPr>
                  <p:cNvPr id="37011" name="Oval 107"/>
                  <p:cNvSpPr>
                    <a:spLocks noChangeArrowheads="1"/>
                  </p:cNvSpPr>
                  <p:nvPr/>
                </p:nvSpPr>
                <p:spPr bwMode="auto">
                  <a:xfrm>
                    <a:off x="2040" y="3044"/>
                    <a:ext cx="64" cy="64"/>
                  </a:xfrm>
                  <a:prstGeom prst="ellipse">
                    <a:avLst/>
                  </a:prstGeom>
                  <a:solidFill>
                    <a:schemeClr val="accent2"/>
                  </a:solidFill>
                  <a:ln w="9525">
                    <a:noFill/>
                    <a:miter lim="800000"/>
                    <a:headEnd/>
                    <a:tailEnd/>
                  </a:ln>
                </p:spPr>
                <p:txBody>
                  <a:bodyPr wrap="none" anchor="ctr"/>
                  <a:lstStyle/>
                  <a:p>
                    <a:endParaRPr lang="he-IL"/>
                  </a:p>
                </p:txBody>
              </p:sp>
              <p:sp>
                <p:nvSpPr>
                  <p:cNvPr id="37012" name="Oval 108"/>
                  <p:cNvSpPr>
                    <a:spLocks noChangeArrowheads="1"/>
                  </p:cNvSpPr>
                  <p:nvPr/>
                </p:nvSpPr>
                <p:spPr bwMode="auto">
                  <a:xfrm>
                    <a:off x="2040" y="3144"/>
                    <a:ext cx="64" cy="64"/>
                  </a:xfrm>
                  <a:prstGeom prst="ellipse">
                    <a:avLst/>
                  </a:prstGeom>
                  <a:solidFill>
                    <a:schemeClr val="accent2"/>
                  </a:solidFill>
                  <a:ln w="9525">
                    <a:noFill/>
                    <a:miter lim="800000"/>
                    <a:headEnd/>
                    <a:tailEnd/>
                  </a:ln>
                </p:spPr>
                <p:txBody>
                  <a:bodyPr wrap="none" anchor="ctr"/>
                  <a:lstStyle/>
                  <a:p>
                    <a:endParaRPr lang="he-IL"/>
                  </a:p>
                </p:txBody>
              </p:sp>
              <p:sp>
                <p:nvSpPr>
                  <p:cNvPr id="37013" name="Oval 109"/>
                  <p:cNvSpPr>
                    <a:spLocks noChangeArrowheads="1"/>
                  </p:cNvSpPr>
                  <p:nvPr/>
                </p:nvSpPr>
                <p:spPr bwMode="auto">
                  <a:xfrm>
                    <a:off x="2040" y="3243"/>
                    <a:ext cx="64" cy="64"/>
                  </a:xfrm>
                  <a:prstGeom prst="ellipse">
                    <a:avLst/>
                  </a:prstGeom>
                  <a:solidFill>
                    <a:schemeClr val="accent2"/>
                  </a:solidFill>
                  <a:ln w="9525">
                    <a:noFill/>
                    <a:miter lim="800000"/>
                    <a:headEnd/>
                    <a:tailEnd/>
                  </a:ln>
                </p:spPr>
                <p:txBody>
                  <a:bodyPr wrap="none" anchor="ctr"/>
                  <a:lstStyle/>
                  <a:p>
                    <a:endParaRPr lang="he-IL"/>
                  </a:p>
                </p:txBody>
              </p:sp>
              <p:sp>
                <p:nvSpPr>
                  <p:cNvPr id="37014" name="Oval 110"/>
                  <p:cNvSpPr>
                    <a:spLocks noChangeArrowheads="1"/>
                  </p:cNvSpPr>
                  <p:nvPr/>
                </p:nvSpPr>
                <p:spPr bwMode="auto">
                  <a:xfrm>
                    <a:off x="2040" y="3342"/>
                    <a:ext cx="64" cy="64"/>
                  </a:xfrm>
                  <a:prstGeom prst="ellipse">
                    <a:avLst/>
                  </a:prstGeom>
                  <a:solidFill>
                    <a:schemeClr val="accent2"/>
                  </a:solidFill>
                  <a:ln w="9525">
                    <a:noFill/>
                    <a:miter lim="800000"/>
                    <a:headEnd/>
                    <a:tailEnd/>
                  </a:ln>
                </p:spPr>
                <p:txBody>
                  <a:bodyPr wrap="none" anchor="ctr"/>
                  <a:lstStyle/>
                  <a:p>
                    <a:endParaRPr lang="he-IL"/>
                  </a:p>
                </p:txBody>
              </p:sp>
              <p:sp>
                <p:nvSpPr>
                  <p:cNvPr id="37015" name="Oval 111"/>
                  <p:cNvSpPr>
                    <a:spLocks noChangeArrowheads="1"/>
                  </p:cNvSpPr>
                  <p:nvPr/>
                </p:nvSpPr>
                <p:spPr bwMode="auto">
                  <a:xfrm>
                    <a:off x="2040" y="3441"/>
                    <a:ext cx="64" cy="64"/>
                  </a:xfrm>
                  <a:prstGeom prst="ellipse">
                    <a:avLst/>
                  </a:prstGeom>
                  <a:solidFill>
                    <a:schemeClr val="accent2"/>
                  </a:solidFill>
                  <a:ln w="9525">
                    <a:noFill/>
                    <a:miter lim="800000"/>
                    <a:headEnd/>
                    <a:tailEnd/>
                  </a:ln>
                </p:spPr>
                <p:txBody>
                  <a:bodyPr wrap="none" anchor="ctr"/>
                  <a:lstStyle/>
                  <a:p>
                    <a:endParaRPr lang="he-IL"/>
                  </a:p>
                </p:txBody>
              </p:sp>
              <p:sp>
                <p:nvSpPr>
                  <p:cNvPr id="37016" name="Oval 112"/>
                  <p:cNvSpPr>
                    <a:spLocks noChangeArrowheads="1"/>
                  </p:cNvSpPr>
                  <p:nvPr/>
                </p:nvSpPr>
                <p:spPr bwMode="auto">
                  <a:xfrm>
                    <a:off x="2040" y="3540"/>
                    <a:ext cx="64" cy="64"/>
                  </a:xfrm>
                  <a:prstGeom prst="ellipse">
                    <a:avLst/>
                  </a:prstGeom>
                  <a:solidFill>
                    <a:schemeClr val="accent2"/>
                  </a:solidFill>
                  <a:ln w="9525">
                    <a:noFill/>
                    <a:miter lim="800000"/>
                    <a:headEnd/>
                    <a:tailEnd/>
                  </a:ln>
                </p:spPr>
                <p:txBody>
                  <a:bodyPr wrap="none" anchor="ctr"/>
                  <a:lstStyle/>
                  <a:p>
                    <a:endParaRPr lang="he-IL"/>
                  </a:p>
                </p:txBody>
              </p:sp>
              <p:sp>
                <p:nvSpPr>
                  <p:cNvPr id="37017" name="Oval 113"/>
                  <p:cNvSpPr>
                    <a:spLocks noChangeArrowheads="1"/>
                  </p:cNvSpPr>
                  <p:nvPr/>
                </p:nvSpPr>
                <p:spPr bwMode="auto">
                  <a:xfrm>
                    <a:off x="2040" y="3640"/>
                    <a:ext cx="64" cy="64"/>
                  </a:xfrm>
                  <a:prstGeom prst="ellipse">
                    <a:avLst/>
                  </a:prstGeom>
                  <a:solidFill>
                    <a:schemeClr val="accent2"/>
                  </a:solidFill>
                  <a:ln w="9525">
                    <a:noFill/>
                    <a:miter lim="800000"/>
                    <a:headEnd/>
                    <a:tailEnd/>
                  </a:ln>
                </p:spPr>
                <p:txBody>
                  <a:bodyPr wrap="none" anchor="ctr"/>
                  <a:lstStyle/>
                  <a:p>
                    <a:endParaRPr lang="he-IL"/>
                  </a:p>
                </p:txBody>
              </p:sp>
            </p:grpSp>
            <p:grpSp>
              <p:nvGrpSpPr>
                <p:cNvPr id="16" name="Group 114"/>
                <p:cNvGrpSpPr>
                  <a:grpSpLocks/>
                </p:cNvGrpSpPr>
                <p:nvPr/>
              </p:nvGrpSpPr>
              <p:grpSpPr bwMode="auto">
                <a:xfrm>
                  <a:off x="2692" y="2632"/>
                  <a:ext cx="64" cy="1056"/>
                  <a:chOff x="2040" y="2648"/>
                  <a:chExt cx="64" cy="1056"/>
                </a:xfrm>
              </p:grpSpPr>
              <p:sp>
                <p:nvSpPr>
                  <p:cNvPr id="36996" name="Oval 115"/>
                  <p:cNvSpPr>
                    <a:spLocks noChangeArrowheads="1"/>
                  </p:cNvSpPr>
                  <p:nvPr/>
                </p:nvSpPr>
                <p:spPr bwMode="auto">
                  <a:xfrm>
                    <a:off x="2040" y="2648"/>
                    <a:ext cx="64" cy="64"/>
                  </a:xfrm>
                  <a:prstGeom prst="ellipse">
                    <a:avLst/>
                  </a:prstGeom>
                  <a:solidFill>
                    <a:schemeClr val="accent2"/>
                  </a:solidFill>
                  <a:ln w="9525">
                    <a:noFill/>
                    <a:miter lim="800000"/>
                    <a:headEnd/>
                    <a:tailEnd/>
                  </a:ln>
                </p:spPr>
                <p:txBody>
                  <a:bodyPr wrap="none" anchor="ctr"/>
                  <a:lstStyle/>
                  <a:p>
                    <a:endParaRPr lang="he-IL"/>
                  </a:p>
                </p:txBody>
              </p:sp>
              <p:sp>
                <p:nvSpPr>
                  <p:cNvPr id="36997" name="Oval 116"/>
                  <p:cNvSpPr>
                    <a:spLocks noChangeArrowheads="1"/>
                  </p:cNvSpPr>
                  <p:nvPr/>
                </p:nvSpPr>
                <p:spPr bwMode="auto">
                  <a:xfrm>
                    <a:off x="2040" y="2747"/>
                    <a:ext cx="64" cy="64"/>
                  </a:xfrm>
                  <a:prstGeom prst="ellipse">
                    <a:avLst/>
                  </a:prstGeom>
                  <a:solidFill>
                    <a:schemeClr val="accent2"/>
                  </a:solidFill>
                  <a:ln w="9525">
                    <a:noFill/>
                    <a:miter lim="800000"/>
                    <a:headEnd/>
                    <a:tailEnd/>
                  </a:ln>
                </p:spPr>
                <p:txBody>
                  <a:bodyPr wrap="none" anchor="ctr"/>
                  <a:lstStyle/>
                  <a:p>
                    <a:endParaRPr lang="he-IL"/>
                  </a:p>
                </p:txBody>
              </p:sp>
              <p:sp>
                <p:nvSpPr>
                  <p:cNvPr id="36998" name="Oval 117"/>
                  <p:cNvSpPr>
                    <a:spLocks noChangeArrowheads="1"/>
                  </p:cNvSpPr>
                  <p:nvPr/>
                </p:nvSpPr>
                <p:spPr bwMode="auto">
                  <a:xfrm>
                    <a:off x="2040" y="2846"/>
                    <a:ext cx="64" cy="64"/>
                  </a:xfrm>
                  <a:prstGeom prst="ellipse">
                    <a:avLst/>
                  </a:prstGeom>
                  <a:solidFill>
                    <a:schemeClr val="accent2"/>
                  </a:solidFill>
                  <a:ln w="9525">
                    <a:noFill/>
                    <a:miter lim="800000"/>
                    <a:headEnd/>
                    <a:tailEnd/>
                  </a:ln>
                </p:spPr>
                <p:txBody>
                  <a:bodyPr wrap="none" anchor="ctr"/>
                  <a:lstStyle/>
                  <a:p>
                    <a:endParaRPr lang="he-IL"/>
                  </a:p>
                </p:txBody>
              </p:sp>
              <p:sp>
                <p:nvSpPr>
                  <p:cNvPr id="36999" name="Oval 118"/>
                  <p:cNvSpPr>
                    <a:spLocks noChangeArrowheads="1"/>
                  </p:cNvSpPr>
                  <p:nvPr/>
                </p:nvSpPr>
                <p:spPr bwMode="auto">
                  <a:xfrm>
                    <a:off x="2040" y="2945"/>
                    <a:ext cx="64" cy="64"/>
                  </a:xfrm>
                  <a:prstGeom prst="ellipse">
                    <a:avLst/>
                  </a:prstGeom>
                  <a:solidFill>
                    <a:schemeClr val="accent2"/>
                  </a:solidFill>
                  <a:ln w="9525">
                    <a:noFill/>
                    <a:miter lim="800000"/>
                    <a:headEnd/>
                    <a:tailEnd/>
                  </a:ln>
                </p:spPr>
                <p:txBody>
                  <a:bodyPr wrap="none" anchor="ctr"/>
                  <a:lstStyle/>
                  <a:p>
                    <a:endParaRPr lang="he-IL"/>
                  </a:p>
                </p:txBody>
              </p:sp>
              <p:sp>
                <p:nvSpPr>
                  <p:cNvPr id="37000" name="Oval 119"/>
                  <p:cNvSpPr>
                    <a:spLocks noChangeArrowheads="1"/>
                  </p:cNvSpPr>
                  <p:nvPr/>
                </p:nvSpPr>
                <p:spPr bwMode="auto">
                  <a:xfrm>
                    <a:off x="2040" y="3044"/>
                    <a:ext cx="64" cy="64"/>
                  </a:xfrm>
                  <a:prstGeom prst="ellipse">
                    <a:avLst/>
                  </a:prstGeom>
                  <a:solidFill>
                    <a:schemeClr val="accent2"/>
                  </a:solidFill>
                  <a:ln w="9525">
                    <a:noFill/>
                    <a:miter lim="800000"/>
                    <a:headEnd/>
                    <a:tailEnd/>
                  </a:ln>
                </p:spPr>
                <p:txBody>
                  <a:bodyPr wrap="none" anchor="ctr"/>
                  <a:lstStyle/>
                  <a:p>
                    <a:endParaRPr lang="he-IL"/>
                  </a:p>
                </p:txBody>
              </p:sp>
              <p:sp>
                <p:nvSpPr>
                  <p:cNvPr id="37001" name="Oval 120"/>
                  <p:cNvSpPr>
                    <a:spLocks noChangeArrowheads="1"/>
                  </p:cNvSpPr>
                  <p:nvPr/>
                </p:nvSpPr>
                <p:spPr bwMode="auto">
                  <a:xfrm>
                    <a:off x="2040" y="3144"/>
                    <a:ext cx="64" cy="64"/>
                  </a:xfrm>
                  <a:prstGeom prst="ellipse">
                    <a:avLst/>
                  </a:prstGeom>
                  <a:solidFill>
                    <a:schemeClr val="accent2"/>
                  </a:solidFill>
                  <a:ln w="9525">
                    <a:noFill/>
                    <a:miter lim="800000"/>
                    <a:headEnd/>
                    <a:tailEnd/>
                  </a:ln>
                </p:spPr>
                <p:txBody>
                  <a:bodyPr wrap="none" anchor="ctr"/>
                  <a:lstStyle/>
                  <a:p>
                    <a:endParaRPr lang="he-IL"/>
                  </a:p>
                </p:txBody>
              </p:sp>
              <p:sp>
                <p:nvSpPr>
                  <p:cNvPr id="37002" name="Oval 121"/>
                  <p:cNvSpPr>
                    <a:spLocks noChangeArrowheads="1"/>
                  </p:cNvSpPr>
                  <p:nvPr/>
                </p:nvSpPr>
                <p:spPr bwMode="auto">
                  <a:xfrm>
                    <a:off x="2040" y="3243"/>
                    <a:ext cx="64" cy="64"/>
                  </a:xfrm>
                  <a:prstGeom prst="ellipse">
                    <a:avLst/>
                  </a:prstGeom>
                  <a:solidFill>
                    <a:schemeClr val="accent2"/>
                  </a:solidFill>
                  <a:ln w="9525">
                    <a:noFill/>
                    <a:miter lim="800000"/>
                    <a:headEnd/>
                    <a:tailEnd/>
                  </a:ln>
                </p:spPr>
                <p:txBody>
                  <a:bodyPr wrap="none" anchor="ctr"/>
                  <a:lstStyle/>
                  <a:p>
                    <a:endParaRPr lang="he-IL"/>
                  </a:p>
                </p:txBody>
              </p:sp>
              <p:sp>
                <p:nvSpPr>
                  <p:cNvPr id="37003" name="Oval 122"/>
                  <p:cNvSpPr>
                    <a:spLocks noChangeArrowheads="1"/>
                  </p:cNvSpPr>
                  <p:nvPr/>
                </p:nvSpPr>
                <p:spPr bwMode="auto">
                  <a:xfrm>
                    <a:off x="2040" y="3342"/>
                    <a:ext cx="64" cy="64"/>
                  </a:xfrm>
                  <a:prstGeom prst="ellipse">
                    <a:avLst/>
                  </a:prstGeom>
                  <a:solidFill>
                    <a:schemeClr val="accent2"/>
                  </a:solidFill>
                  <a:ln w="9525">
                    <a:noFill/>
                    <a:miter lim="800000"/>
                    <a:headEnd/>
                    <a:tailEnd/>
                  </a:ln>
                </p:spPr>
                <p:txBody>
                  <a:bodyPr wrap="none" anchor="ctr"/>
                  <a:lstStyle/>
                  <a:p>
                    <a:endParaRPr lang="he-IL"/>
                  </a:p>
                </p:txBody>
              </p:sp>
              <p:sp>
                <p:nvSpPr>
                  <p:cNvPr id="37004" name="Oval 123"/>
                  <p:cNvSpPr>
                    <a:spLocks noChangeArrowheads="1"/>
                  </p:cNvSpPr>
                  <p:nvPr/>
                </p:nvSpPr>
                <p:spPr bwMode="auto">
                  <a:xfrm>
                    <a:off x="2040" y="3441"/>
                    <a:ext cx="64" cy="64"/>
                  </a:xfrm>
                  <a:prstGeom prst="ellipse">
                    <a:avLst/>
                  </a:prstGeom>
                  <a:solidFill>
                    <a:schemeClr val="accent2"/>
                  </a:solidFill>
                  <a:ln w="9525">
                    <a:noFill/>
                    <a:miter lim="800000"/>
                    <a:headEnd/>
                    <a:tailEnd/>
                  </a:ln>
                </p:spPr>
                <p:txBody>
                  <a:bodyPr wrap="none" anchor="ctr"/>
                  <a:lstStyle/>
                  <a:p>
                    <a:endParaRPr lang="he-IL"/>
                  </a:p>
                </p:txBody>
              </p:sp>
              <p:sp>
                <p:nvSpPr>
                  <p:cNvPr id="37005" name="Oval 124"/>
                  <p:cNvSpPr>
                    <a:spLocks noChangeArrowheads="1"/>
                  </p:cNvSpPr>
                  <p:nvPr/>
                </p:nvSpPr>
                <p:spPr bwMode="auto">
                  <a:xfrm>
                    <a:off x="2040" y="3540"/>
                    <a:ext cx="64" cy="64"/>
                  </a:xfrm>
                  <a:prstGeom prst="ellipse">
                    <a:avLst/>
                  </a:prstGeom>
                  <a:solidFill>
                    <a:schemeClr val="accent2"/>
                  </a:solidFill>
                  <a:ln w="9525">
                    <a:noFill/>
                    <a:miter lim="800000"/>
                    <a:headEnd/>
                    <a:tailEnd/>
                  </a:ln>
                </p:spPr>
                <p:txBody>
                  <a:bodyPr wrap="none" anchor="ctr"/>
                  <a:lstStyle/>
                  <a:p>
                    <a:endParaRPr lang="he-IL"/>
                  </a:p>
                </p:txBody>
              </p:sp>
              <p:sp>
                <p:nvSpPr>
                  <p:cNvPr id="37006" name="Oval 125"/>
                  <p:cNvSpPr>
                    <a:spLocks noChangeArrowheads="1"/>
                  </p:cNvSpPr>
                  <p:nvPr/>
                </p:nvSpPr>
                <p:spPr bwMode="auto">
                  <a:xfrm>
                    <a:off x="2040" y="3640"/>
                    <a:ext cx="64" cy="64"/>
                  </a:xfrm>
                  <a:prstGeom prst="ellipse">
                    <a:avLst/>
                  </a:prstGeom>
                  <a:solidFill>
                    <a:schemeClr val="accent2"/>
                  </a:solidFill>
                  <a:ln w="9525">
                    <a:noFill/>
                    <a:miter lim="800000"/>
                    <a:headEnd/>
                    <a:tailEnd/>
                  </a:ln>
                </p:spPr>
                <p:txBody>
                  <a:bodyPr wrap="none" anchor="ctr"/>
                  <a:lstStyle/>
                  <a:p>
                    <a:endParaRPr lang="he-IL"/>
                  </a:p>
                </p:txBody>
              </p:sp>
            </p:grpSp>
            <p:grpSp>
              <p:nvGrpSpPr>
                <p:cNvPr id="17" name="Group 126"/>
                <p:cNvGrpSpPr>
                  <a:grpSpLocks/>
                </p:cNvGrpSpPr>
                <p:nvPr/>
              </p:nvGrpSpPr>
              <p:grpSpPr bwMode="auto">
                <a:xfrm>
                  <a:off x="2790" y="2632"/>
                  <a:ext cx="64" cy="1056"/>
                  <a:chOff x="2040" y="2648"/>
                  <a:chExt cx="64" cy="1056"/>
                </a:xfrm>
              </p:grpSpPr>
              <p:sp>
                <p:nvSpPr>
                  <p:cNvPr id="36985" name="Oval 127"/>
                  <p:cNvSpPr>
                    <a:spLocks noChangeArrowheads="1"/>
                  </p:cNvSpPr>
                  <p:nvPr/>
                </p:nvSpPr>
                <p:spPr bwMode="auto">
                  <a:xfrm>
                    <a:off x="2040" y="2648"/>
                    <a:ext cx="64" cy="64"/>
                  </a:xfrm>
                  <a:prstGeom prst="ellipse">
                    <a:avLst/>
                  </a:prstGeom>
                  <a:solidFill>
                    <a:schemeClr val="accent2"/>
                  </a:solidFill>
                  <a:ln w="9525">
                    <a:noFill/>
                    <a:miter lim="800000"/>
                    <a:headEnd/>
                    <a:tailEnd/>
                  </a:ln>
                </p:spPr>
                <p:txBody>
                  <a:bodyPr wrap="none" anchor="ctr"/>
                  <a:lstStyle/>
                  <a:p>
                    <a:endParaRPr lang="he-IL"/>
                  </a:p>
                </p:txBody>
              </p:sp>
              <p:sp>
                <p:nvSpPr>
                  <p:cNvPr id="36986" name="Oval 128"/>
                  <p:cNvSpPr>
                    <a:spLocks noChangeArrowheads="1"/>
                  </p:cNvSpPr>
                  <p:nvPr/>
                </p:nvSpPr>
                <p:spPr bwMode="auto">
                  <a:xfrm>
                    <a:off x="2040" y="2747"/>
                    <a:ext cx="64" cy="64"/>
                  </a:xfrm>
                  <a:prstGeom prst="ellipse">
                    <a:avLst/>
                  </a:prstGeom>
                  <a:solidFill>
                    <a:schemeClr val="accent2"/>
                  </a:solidFill>
                  <a:ln w="9525">
                    <a:noFill/>
                    <a:miter lim="800000"/>
                    <a:headEnd/>
                    <a:tailEnd/>
                  </a:ln>
                </p:spPr>
                <p:txBody>
                  <a:bodyPr wrap="none" anchor="ctr"/>
                  <a:lstStyle/>
                  <a:p>
                    <a:endParaRPr lang="he-IL"/>
                  </a:p>
                </p:txBody>
              </p:sp>
              <p:sp>
                <p:nvSpPr>
                  <p:cNvPr id="36987" name="Oval 129"/>
                  <p:cNvSpPr>
                    <a:spLocks noChangeArrowheads="1"/>
                  </p:cNvSpPr>
                  <p:nvPr/>
                </p:nvSpPr>
                <p:spPr bwMode="auto">
                  <a:xfrm>
                    <a:off x="2040" y="2846"/>
                    <a:ext cx="64" cy="64"/>
                  </a:xfrm>
                  <a:prstGeom prst="ellipse">
                    <a:avLst/>
                  </a:prstGeom>
                  <a:solidFill>
                    <a:schemeClr val="accent2"/>
                  </a:solidFill>
                  <a:ln w="9525">
                    <a:noFill/>
                    <a:miter lim="800000"/>
                    <a:headEnd/>
                    <a:tailEnd/>
                  </a:ln>
                </p:spPr>
                <p:txBody>
                  <a:bodyPr wrap="none" anchor="ctr"/>
                  <a:lstStyle/>
                  <a:p>
                    <a:endParaRPr lang="he-IL"/>
                  </a:p>
                </p:txBody>
              </p:sp>
              <p:sp>
                <p:nvSpPr>
                  <p:cNvPr id="36988" name="Oval 130"/>
                  <p:cNvSpPr>
                    <a:spLocks noChangeArrowheads="1"/>
                  </p:cNvSpPr>
                  <p:nvPr/>
                </p:nvSpPr>
                <p:spPr bwMode="auto">
                  <a:xfrm>
                    <a:off x="2040" y="2945"/>
                    <a:ext cx="64" cy="64"/>
                  </a:xfrm>
                  <a:prstGeom prst="ellipse">
                    <a:avLst/>
                  </a:prstGeom>
                  <a:solidFill>
                    <a:schemeClr val="accent2"/>
                  </a:solidFill>
                  <a:ln w="9525">
                    <a:noFill/>
                    <a:miter lim="800000"/>
                    <a:headEnd/>
                    <a:tailEnd/>
                  </a:ln>
                </p:spPr>
                <p:txBody>
                  <a:bodyPr wrap="none" anchor="ctr"/>
                  <a:lstStyle/>
                  <a:p>
                    <a:endParaRPr lang="he-IL"/>
                  </a:p>
                </p:txBody>
              </p:sp>
              <p:sp>
                <p:nvSpPr>
                  <p:cNvPr id="36989" name="Oval 131"/>
                  <p:cNvSpPr>
                    <a:spLocks noChangeArrowheads="1"/>
                  </p:cNvSpPr>
                  <p:nvPr/>
                </p:nvSpPr>
                <p:spPr bwMode="auto">
                  <a:xfrm>
                    <a:off x="2040" y="3044"/>
                    <a:ext cx="64" cy="64"/>
                  </a:xfrm>
                  <a:prstGeom prst="ellipse">
                    <a:avLst/>
                  </a:prstGeom>
                  <a:solidFill>
                    <a:schemeClr val="accent2"/>
                  </a:solidFill>
                  <a:ln w="9525">
                    <a:noFill/>
                    <a:miter lim="800000"/>
                    <a:headEnd/>
                    <a:tailEnd/>
                  </a:ln>
                </p:spPr>
                <p:txBody>
                  <a:bodyPr wrap="none" anchor="ctr"/>
                  <a:lstStyle/>
                  <a:p>
                    <a:endParaRPr lang="he-IL"/>
                  </a:p>
                </p:txBody>
              </p:sp>
              <p:sp>
                <p:nvSpPr>
                  <p:cNvPr id="36990" name="Oval 132"/>
                  <p:cNvSpPr>
                    <a:spLocks noChangeArrowheads="1"/>
                  </p:cNvSpPr>
                  <p:nvPr/>
                </p:nvSpPr>
                <p:spPr bwMode="auto">
                  <a:xfrm>
                    <a:off x="2040" y="3144"/>
                    <a:ext cx="64" cy="64"/>
                  </a:xfrm>
                  <a:prstGeom prst="ellipse">
                    <a:avLst/>
                  </a:prstGeom>
                  <a:solidFill>
                    <a:schemeClr val="accent2"/>
                  </a:solidFill>
                  <a:ln w="9525">
                    <a:noFill/>
                    <a:miter lim="800000"/>
                    <a:headEnd/>
                    <a:tailEnd/>
                  </a:ln>
                </p:spPr>
                <p:txBody>
                  <a:bodyPr wrap="none" anchor="ctr"/>
                  <a:lstStyle/>
                  <a:p>
                    <a:endParaRPr lang="he-IL"/>
                  </a:p>
                </p:txBody>
              </p:sp>
              <p:sp>
                <p:nvSpPr>
                  <p:cNvPr id="36991" name="Oval 133"/>
                  <p:cNvSpPr>
                    <a:spLocks noChangeArrowheads="1"/>
                  </p:cNvSpPr>
                  <p:nvPr/>
                </p:nvSpPr>
                <p:spPr bwMode="auto">
                  <a:xfrm>
                    <a:off x="2040" y="3243"/>
                    <a:ext cx="64" cy="64"/>
                  </a:xfrm>
                  <a:prstGeom prst="ellipse">
                    <a:avLst/>
                  </a:prstGeom>
                  <a:solidFill>
                    <a:schemeClr val="accent2"/>
                  </a:solidFill>
                  <a:ln w="9525">
                    <a:noFill/>
                    <a:miter lim="800000"/>
                    <a:headEnd/>
                    <a:tailEnd/>
                  </a:ln>
                </p:spPr>
                <p:txBody>
                  <a:bodyPr wrap="none" anchor="ctr"/>
                  <a:lstStyle/>
                  <a:p>
                    <a:endParaRPr lang="he-IL"/>
                  </a:p>
                </p:txBody>
              </p:sp>
              <p:sp>
                <p:nvSpPr>
                  <p:cNvPr id="36992" name="Oval 134"/>
                  <p:cNvSpPr>
                    <a:spLocks noChangeArrowheads="1"/>
                  </p:cNvSpPr>
                  <p:nvPr/>
                </p:nvSpPr>
                <p:spPr bwMode="auto">
                  <a:xfrm>
                    <a:off x="2040" y="3342"/>
                    <a:ext cx="64" cy="64"/>
                  </a:xfrm>
                  <a:prstGeom prst="ellipse">
                    <a:avLst/>
                  </a:prstGeom>
                  <a:solidFill>
                    <a:schemeClr val="accent2"/>
                  </a:solidFill>
                  <a:ln w="9525">
                    <a:noFill/>
                    <a:miter lim="800000"/>
                    <a:headEnd/>
                    <a:tailEnd/>
                  </a:ln>
                </p:spPr>
                <p:txBody>
                  <a:bodyPr wrap="none" anchor="ctr"/>
                  <a:lstStyle/>
                  <a:p>
                    <a:endParaRPr lang="he-IL"/>
                  </a:p>
                </p:txBody>
              </p:sp>
              <p:sp>
                <p:nvSpPr>
                  <p:cNvPr id="36993" name="Oval 135"/>
                  <p:cNvSpPr>
                    <a:spLocks noChangeArrowheads="1"/>
                  </p:cNvSpPr>
                  <p:nvPr/>
                </p:nvSpPr>
                <p:spPr bwMode="auto">
                  <a:xfrm>
                    <a:off x="2040" y="3441"/>
                    <a:ext cx="64" cy="64"/>
                  </a:xfrm>
                  <a:prstGeom prst="ellipse">
                    <a:avLst/>
                  </a:prstGeom>
                  <a:solidFill>
                    <a:schemeClr val="accent2"/>
                  </a:solidFill>
                  <a:ln w="9525">
                    <a:noFill/>
                    <a:miter lim="800000"/>
                    <a:headEnd/>
                    <a:tailEnd/>
                  </a:ln>
                </p:spPr>
                <p:txBody>
                  <a:bodyPr wrap="none" anchor="ctr"/>
                  <a:lstStyle/>
                  <a:p>
                    <a:endParaRPr lang="he-IL"/>
                  </a:p>
                </p:txBody>
              </p:sp>
              <p:sp>
                <p:nvSpPr>
                  <p:cNvPr id="36994" name="Oval 136"/>
                  <p:cNvSpPr>
                    <a:spLocks noChangeArrowheads="1"/>
                  </p:cNvSpPr>
                  <p:nvPr/>
                </p:nvSpPr>
                <p:spPr bwMode="auto">
                  <a:xfrm>
                    <a:off x="2040" y="3540"/>
                    <a:ext cx="64" cy="64"/>
                  </a:xfrm>
                  <a:prstGeom prst="ellipse">
                    <a:avLst/>
                  </a:prstGeom>
                  <a:solidFill>
                    <a:schemeClr val="accent2"/>
                  </a:solidFill>
                  <a:ln w="9525">
                    <a:noFill/>
                    <a:miter lim="800000"/>
                    <a:headEnd/>
                    <a:tailEnd/>
                  </a:ln>
                </p:spPr>
                <p:txBody>
                  <a:bodyPr wrap="none" anchor="ctr"/>
                  <a:lstStyle/>
                  <a:p>
                    <a:endParaRPr lang="he-IL"/>
                  </a:p>
                </p:txBody>
              </p:sp>
              <p:sp>
                <p:nvSpPr>
                  <p:cNvPr id="36995" name="Oval 137"/>
                  <p:cNvSpPr>
                    <a:spLocks noChangeArrowheads="1"/>
                  </p:cNvSpPr>
                  <p:nvPr/>
                </p:nvSpPr>
                <p:spPr bwMode="auto">
                  <a:xfrm>
                    <a:off x="2040" y="3640"/>
                    <a:ext cx="64" cy="64"/>
                  </a:xfrm>
                  <a:prstGeom prst="ellipse">
                    <a:avLst/>
                  </a:prstGeom>
                  <a:solidFill>
                    <a:schemeClr val="accent2"/>
                  </a:solidFill>
                  <a:ln w="9525">
                    <a:noFill/>
                    <a:miter lim="800000"/>
                    <a:headEnd/>
                    <a:tailEnd/>
                  </a:ln>
                </p:spPr>
                <p:txBody>
                  <a:bodyPr wrap="none" anchor="ctr"/>
                  <a:lstStyle/>
                  <a:p>
                    <a:endParaRPr lang="he-IL"/>
                  </a:p>
                </p:txBody>
              </p:sp>
            </p:grpSp>
            <p:grpSp>
              <p:nvGrpSpPr>
                <p:cNvPr id="18" name="Group 138"/>
                <p:cNvGrpSpPr>
                  <a:grpSpLocks/>
                </p:cNvGrpSpPr>
                <p:nvPr/>
              </p:nvGrpSpPr>
              <p:grpSpPr bwMode="auto">
                <a:xfrm>
                  <a:off x="2888" y="2632"/>
                  <a:ext cx="64" cy="1056"/>
                  <a:chOff x="2040" y="2648"/>
                  <a:chExt cx="64" cy="1056"/>
                </a:xfrm>
              </p:grpSpPr>
              <p:sp>
                <p:nvSpPr>
                  <p:cNvPr id="36974" name="Oval 139"/>
                  <p:cNvSpPr>
                    <a:spLocks noChangeArrowheads="1"/>
                  </p:cNvSpPr>
                  <p:nvPr/>
                </p:nvSpPr>
                <p:spPr bwMode="auto">
                  <a:xfrm>
                    <a:off x="2040" y="2648"/>
                    <a:ext cx="64" cy="64"/>
                  </a:xfrm>
                  <a:prstGeom prst="ellipse">
                    <a:avLst/>
                  </a:prstGeom>
                  <a:solidFill>
                    <a:schemeClr val="accent2"/>
                  </a:solidFill>
                  <a:ln w="9525">
                    <a:noFill/>
                    <a:miter lim="800000"/>
                    <a:headEnd/>
                    <a:tailEnd/>
                  </a:ln>
                </p:spPr>
                <p:txBody>
                  <a:bodyPr wrap="none" anchor="ctr"/>
                  <a:lstStyle/>
                  <a:p>
                    <a:endParaRPr lang="he-IL"/>
                  </a:p>
                </p:txBody>
              </p:sp>
              <p:sp>
                <p:nvSpPr>
                  <p:cNvPr id="36975" name="Oval 140"/>
                  <p:cNvSpPr>
                    <a:spLocks noChangeArrowheads="1"/>
                  </p:cNvSpPr>
                  <p:nvPr/>
                </p:nvSpPr>
                <p:spPr bwMode="auto">
                  <a:xfrm>
                    <a:off x="2040" y="2747"/>
                    <a:ext cx="64" cy="64"/>
                  </a:xfrm>
                  <a:prstGeom prst="ellipse">
                    <a:avLst/>
                  </a:prstGeom>
                  <a:solidFill>
                    <a:schemeClr val="accent2"/>
                  </a:solidFill>
                  <a:ln w="9525">
                    <a:noFill/>
                    <a:miter lim="800000"/>
                    <a:headEnd/>
                    <a:tailEnd/>
                  </a:ln>
                </p:spPr>
                <p:txBody>
                  <a:bodyPr wrap="none" anchor="ctr"/>
                  <a:lstStyle/>
                  <a:p>
                    <a:endParaRPr lang="he-IL"/>
                  </a:p>
                </p:txBody>
              </p:sp>
              <p:sp>
                <p:nvSpPr>
                  <p:cNvPr id="36976" name="Oval 141"/>
                  <p:cNvSpPr>
                    <a:spLocks noChangeArrowheads="1"/>
                  </p:cNvSpPr>
                  <p:nvPr/>
                </p:nvSpPr>
                <p:spPr bwMode="auto">
                  <a:xfrm>
                    <a:off x="2040" y="2846"/>
                    <a:ext cx="64" cy="64"/>
                  </a:xfrm>
                  <a:prstGeom prst="ellipse">
                    <a:avLst/>
                  </a:prstGeom>
                  <a:solidFill>
                    <a:schemeClr val="accent2"/>
                  </a:solidFill>
                  <a:ln w="9525">
                    <a:noFill/>
                    <a:miter lim="800000"/>
                    <a:headEnd/>
                    <a:tailEnd/>
                  </a:ln>
                </p:spPr>
                <p:txBody>
                  <a:bodyPr wrap="none" anchor="ctr"/>
                  <a:lstStyle/>
                  <a:p>
                    <a:endParaRPr lang="he-IL"/>
                  </a:p>
                </p:txBody>
              </p:sp>
              <p:sp>
                <p:nvSpPr>
                  <p:cNvPr id="36977" name="Oval 142"/>
                  <p:cNvSpPr>
                    <a:spLocks noChangeArrowheads="1"/>
                  </p:cNvSpPr>
                  <p:nvPr/>
                </p:nvSpPr>
                <p:spPr bwMode="auto">
                  <a:xfrm>
                    <a:off x="2040" y="2945"/>
                    <a:ext cx="64" cy="64"/>
                  </a:xfrm>
                  <a:prstGeom prst="ellipse">
                    <a:avLst/>
                  </a:prstGeom>
                  <a:solidFill>
                    <a:schemeClr val="accent2"/>
                  </a:solidFill>
                  <a:ln w="9525">
                    <a:noFill/>
                    <a:miter lim="800000"/>
                    <a:headEnd/>
                    <a:tailEnd/>
                  </a:ln>
                </p:spPr>
                <p:txBody>
                  <a:bodyPr wrap="none" anchor="ctr"/>
                  <a:lstStyle/>
                  <a:p>
                    <a:endParaRPr lang="he-IL"/>
                  </a:p>
                </p:txBody>
              </p:sp>
              <p:sp>
                <p:nvSpPr>
                  <p:cNvPr id="36978" name="Oval 143"/>
                  <p:cNvSpPr>
                    <a:spLocks noChangeArrowheads="1"/>
                  </p:cNvSpPr>
                  <p:nvPr/>
                </p:nvSpPr>
                <p:spPr bwMode="auto">
                  <a:xfrm>
                    <a:off x="2040" y="3044"/>
                    <a:ext cx="64" cy="64"/>
                  </a:xfrm>
                  <a:prstGeom prst="ellipse">
                    <a:avLst/>
                  </a:prstGeom>
                  <a:solidFill>
                    <a:schemeClr val="accent2"/>
                  </a:solidFill>
                  <a:ln w="9525">
                    <a:noFill/>
                    <a:miter lim="800000"/>
                    <a:headEnd/>
                    <a:tailEnd/>
                  </a:ln>
                </p:spPr>
                <p:txBody>
                  <a:bodyPr wrap="none" anchor="ctr"/>
                  <a:lstStyle/>
                  <a:p>
                    <a:endParaRPr lang="he-IL"/>
                  </a:p>
                </p:txBody>
              </p:sp>
              <p:sp>
                <p:nvSpPr>
                  <p:cNvPr id="36979" name="Oval 144"/>
                  <p:cNvSpPr>
                    <a:spLocks noChangeArrowheads="1"/>
                  </p:cNvSpPr>
                  <p:nvPr/>
                </p:nvSpPr>
                <p:spPr bwMode="auto">
                  <a:xfrm>
                    <a:off x="2040" y="3144"/>
                    <a:ext cx="64" cy="64"/>
                  </a:xfrm>
                  <a:prstGeom prst="ellipse">
                    <a:avLst/>
                  </a:prstGeom>
                  <a:solidFill>
                    <a:schemeClr val="accent2"/>
                  </a:solidFill>
                  <a:ln w="9525">
                    <a:noFill/>
                    <a:miter lim="800000"/>
                    <a:headEnd/>
                    <a:tailEnd/>
                  </a:ln>
                </p:spPr>
                <p:txBody>
                  <a:bodyPr wrap="none" anchor="ctr"/>
                  <a:lstStyle/>
                  <a:p>
                    <a:endParaRPr lang="he-IL"/>
                  </a:p>
                </p:txBody>
              </p:sp>
              <p:sp>
                <p:nvSpPr>
                  <p:cNvPr id="36980" name="Oval 145"/>
                  <p:cNvSpPr>
                    <a:spLocks noChangeArrowheads="1"/>
                  </p:cNvSpPr>
                  <p:nvPr/>
                </p:nvSpPr>
                <p:spPr bwMode="auto">
                  <a:xfrm>
                    <a:off x="2040" y="3243"/>
                    <a:ext cx="64" cy="64"/>
                  </a:xfrm>
                  <a:prstGeom prst="ellipse">
                    <a:avLst/>
                  </a:prstGeom>
                  <a:solidFill>
                    <a:schemeClr val="accent2"/>
                  </a:solidFill>
                  <a:ln w="9525">
                    <a:noFill/>
                    <a:miter lim="800000"/>
                    <a:headEnd/>
                    <a:tailEnd/>
                  </a:ln>
                </p:spPr>
                <p:txBody>
                  <a:bodyPr wrap="none" anchor="ctr"/>
                  <a:lstStyle/>
                  <a:p>
                    <a:endParaRPr lang="he-IL"/>
                  </a:p>
                </p:txBody>
              </p:sp>
              <p:sp>
                <p:nvSpPr>
                  <p:cNvPr id="36981" name="Oval 146"/>
                  <p:cNvSpPr>
                    <a:spLocks noChangeArrowheads="1"/>
                  </p:cNvSpPr>
                  <p:nvPr/>
                </p:nvSpPr>
                <p:spPr bwMode="auto">
                  <a:xfrm>
                    <a:off x="2040" y="3342"/>
                    <a:ext cx="64" cy="64"/>
                  </a:xfrm>
                  <a:prstGeom prst="ellipse">
                    <a:avLst/>
                  </a:prstGeom>
                  <a:solidFill>
                    <a:schemeClr val="accent2"/>
                  </a:solidFill>
                  <a:ln w="9525">
                    <a:noFill/>
                    <a:miter lim="800000"/>
                    <a:headEnd/>
                    <a:tailEnd/>
                  </a:ln>
                </p:spPr>
                <p:txBody>
                  <a:bodyPr wrap="none" anchor="ctr"/>
                  <a:lstStyle/>
                  <a:p>
                    <a:endParaRPr lang="he-IL"/>
                  </a:p>
                </p:txBody>
              </p:sp>
              <p:sp>
                <p:nvSpPr>
                  <p:cNvPr id="36982" name="Oval 147"/>
                  <p:cNvSpPr>
                    <a:spLocks noChangeArrowheads="1"/>
                  </p:cNvSpPr>
                  <p:nvPr/>
                </p:nvSpPr>
                <p:spPr bwMode="auto">
                  <a:xfrm>
                    <a:off x="2040" y="3441"/>
                    <a:ext cx="64" cy="64"/>
                  </a:xfrm>
                  <a:prstGeom prst="ellipse">
                    <a:avLst/>
                  </a:prstGeom>
                  <a:solidFill>
                    <a:schemeClr val="accent2"/>
                  </a:solidFill>
                  <a:ln w="9525">
                    <a:noFill/>
                    <a:miter lim="800000"/>
                    <a:headEnd/>
                    <a:tailEnd/>
                  </a:ln>
                </p:spPr>
                <p:txBody>
                  <a:bodyPr wrap="none" anchor="ctr"/>
                  <a:lstStyle/>
                  <a:p>
                    <a:endParaRPr lang="he-IL"/>
                  </a:p>
                </p:txBody>
              </p:sp>
              <p:sp>
                <p:nvSpPr>
                  <p:cNvPr id="36983" name="Oval 148"/>
                  <p:cNvSpPr>
                    <a:spLocks noChangeArrowheads="1"/>
                  </p:cNvSpPr>
                  <p:nvPr/>
                </p:nvSpPr>
                <p:spPr bwMode="auto">
                  <a:xfrm>
                    <a:off x="2040" y="3540"/>
                    <a:ext cx="64" cy="64"/>
                  </a:xfrm>
                  <a:prstGeom prst="ellipse">
                    <a:avLst/>
                  </a:prstGeom>
                  <a:solidFill>
                    <a:schemeClr val="accent2"/>
                  </a:solidFill>
                  <a:ln w="9525">
                    <a:noFill/>
                    <a:miter lim="800000"/>
                    <a:headEnd/>
                    <a:tailEnd/>
                  </a:ln>
                </p:spPr>
                <p:txBody>
                  <a:bodyPr wrap="none" anchor="ctr"/>
                  <a:lstStyle/>
                  <a:p>
                    <a:endParaRPr lang="he-IL"/>
                  </a:p>
                </p:txBody>
              </p:sp>
              <p:sp>
                <p:nvSpPr>
                  <p:cNvPr id="36984" name="Oval 149"/>
                  <p:cNvSpPr>
                    <a:spLocks noChangeArrowheads="1"/>
                  </p:cNvSpPr>
                  <p:nvPr/>
                </p:nvSpPr>
                <p:spPr bwMode="auto">
                  <a:xfrm>
                    <a:off x="2040" y="3640"/>
                    <a:ext cx="64" cy="64"/>
                  </a:xfrm>
                  <a:prstGeom prst="ellipse">
                    <a:avLst/>
                  </a:prstGeom>
                  <a:solidFill>
                    <a:schemeClr val="accent2"/>
                  </a:solidFill>
                  <a:ln w="9525">
                    <a:noFill/>
                    <a:miter lim="800000"/>
                    <a:headEnd/>
                    <a:tailEnd/>
                  </a:ln>
                </p:spPr>
                <p:txBody>
                  <a:bodyPr wrap="none" anchor="ctr"/>
                  <a:lstStyle/>
                  <a:p>
                    <a:endParaRPr lang="he-IL"/>
                  </a:p>
                </p:txBody>
              </p:sp>
            </p:grpSp>
            <p:grpSp>
              <p:nvGrpSpPr>
                <p:cNvPr id="19" name="Group 150"/>
                <p:cNvGrpSpPr>
                  <a:grpSpLocks/>
                </p:cNvGrpSpPr>
                <p:nvPr/>
              </p:nvGrpSpPr>
              <p:grpSpPr bwMode="auto">
                <a:xfrm>
                  <a:off x="2987" y="2632"/>
                  <a:ext cx="64" cy="1056"/>
                  <a:chOff x="2040" y="2648"/>
                  <a:chExt cx="64" cy="1056"/>
                </a:xfrm>
              </p:grpSpPr>
              <p:sp>
                <p:nvSpPr>
                  <p:cNvPr id="36963" name="Oval 151"/>
                  <p:cNvSpPr>
                    <a:spLocks noChangeArrowheads="1"/>
                  </p:cNvSpPr>
                  <p:nvPr/>
                </p:nvSpPr>
                <p:spPr bwMode="auto">
                  <a:xfrm>
                    <a:off x="2040" y="2648"/>
                    <a:ext cx="64" cy="64"/>
                  </a:xfrm>
                  <a:prstGeom prst="ellipse">
                    <a:avLst/>
                  </a:prstGeom>
                  <a:solidFill>
                    <a:schemeClr val="accent2"/>
                  </a:solidFill>
                  <a:ln w="9525">
                    <a:noFill/>
                    <a:miter lim="800000"/>
                    <a:headEnd/>
                    <a:tailEnd/>
                  </a:ln>
                </p:spPr>
                <p:txBody>
                  <a:bodyPr wrap="none" anchor="ctr"/>
                  <a:lstStyle/>
                  <a:p>
                    <a:endParaRPr lang="he-IL"/>
                  </a:p>
                </p:txBody>
              </p:sp>
              <p:sp>
                <p:nvSpPr>
                  <p:cNvPr id="36964" name="Oval 152"/>
                  <p:cNvSpPr>
                    <a:spLocks noChangeArrowheads="1"/>
                  </p:cNvSpPr>
                  <p:nvPr/>
                </p:nvSpPr>
                <p:spPr bwMode="auto">
                  <a:xfrm>
                    <a:off x="2040" y="2747"/>
                    <a:ext cx="64" cy="64"/>
                  </a:xfrm>
                  <a:prstGeom prst="ellipse">
                    <a:avLst/>
                  </a:prstGeom>
                  <a:solidFill>
                    <a:schemeClr val="accent2"/>
                  </a:solidFill>
                  <a:ln w="9525">
                    <a:noFill/>
                    <a:miter lim="800000"/>
                    <a:headEnd/>
                    <a:tailEnd/>
                  </a:ln>
                </p:spPr>
                <p:txBody>
                  <a:bodyPr wrap="none" anchor="ctr"/>
                  <a:lstStyle/>
                  <a:p>
                    <a:endParaRPr lang="he-IL"/>
                  </a:p>
                </p:txBody>
              </p:sp>
              <p:sp>
                <p:nvSpPr>
                  <p:cNvPr id="36965" name="Oval 153"/>
                  <p:cNvSpPr>
                    <a:spLocks noChangeArrowheads="1"/>
                  </p:cNvSpPr>
                  <p:nvPr/>
                </p:nvSpPr>
                <p:spPr bwMode="auto">
                  <a:xfrm>
                    <a:off x="2040" y="2846"/>
                    <a:ext cx="64" cy="64"/>
                  </a:xfrm>
                  <a:prstGeom prst="ellipse">
                    <a:avLst/>
                  </a:prstGeom>
                  <a:solidFill>
                    <a:schemeClr val="accent2"/>
                  </a:solidFill>
                  <a:ln w="9525">
                    <a:noFill/>
                    <a:miter lim="800000"/>
                    <a:headEnd/>
                    <a:tailEnd/>
                  </a:ln>
                </p:spPr>
                <p:txBody>
                  <a:bodyPr wrap="none" anchor="ctr"/>
                  <a:lstStyle/>
                  <a:p>
                    <a:endParaRPr lang="he-IL"/>
                  </a:p>
                </p:txBody>
              </p:sp>
              <p:sp>
                <p:nvSpPr>
                  <p:cNvPr id="36966" name="Oval 154"/>
                  <p:cNvSpPr>
                    <a:spLocks noChangeArrowheads="1"/>
                  </p:cNvSpPr>
                  <p:nvPr/>
                </p:nvSpPr>
                <p:spPr bwMode="auto">
                  <a:xfrm>
                    <a:off x="2040" y="2945"/>
                    <a:ext cx="64" cy="64"/>
                  </a:xfrm>
                  <a:prstGeom prst="ellipse">
                    <a:avLst/>
                  </a:prstGeom>
                  <a:solidFill>
                    <a:schemeClr val="accent2"/>
                  </a:solidFill>
                  <a:ln w="9525">
                    <a:noFill/>
                    <a:miter lim="800000"/>
                    <a:headEnd/>
                    <a:tailEnd/>
                  </a:ln>
                </p:spPr>
                <p:txBody>
                  <a:bodyPr wrap="none" anchor="ctr"/>
                  <a:lstStyle/>
                  <a:p>
                    <a:endParaRPr lang="he-IL"/>
                  </a:p>
                </p:txBody>
              </p:sp>
              <p:sp>
                <p:nvSpPr>
                  <p:cNvPr id="36967" name="Oval 155"/>
                  <p:cNvSpPr>
                    <a:spLocks noChangeArrowheads="1"/>
                  </p:cNvSpPr>
                  <p:nvPr/>
                </p:nvSpPr>
                <p:spPr bwMode="auto">
                  <a:xfrm>
                    <a:off x="2040" y="3044"/>
                    <a:ext cx="64" cy="64"/>
                  </a:xfrm>
                  <a:prstGeom prst="ellipse">
                    <a:avLst/>
                  </a:prstGeom>
                  <a:solidFill>
                    <a:schemeClr val="accent2"/>
                  </a:solidFill>
                  <a:ln w="9525">
                    <a:noFill/>
                    <a:miter lim="800000"/>
                    <a:headEnd/>
                    <a:tailEnd/>
                  </a:ln>
                </p:spPr>
                <p:txBody>
                  <a:bodyPr wrap="none" anchor="ctr"/>
                  <a:lstStyle/>
                  <a:p>
                    <a:endParaRPr lang="he-IL"/>
                  </a:p>
                </p:txBody>
              </p:sp>
              <p:sp>
                <p:nvSpPr>
                  <p:cNvPr id="36968" name="Oval 156"/>
                  <p:cNvSpPr>
                    <a:spLocks noChangeArrowheads="1"/>
                  </p:cNvSpPr>
                  <p:nvPr/>
                </p:nvSpPr>
                <p:spPr bwMode="auto">
                  <a:xfrm>
                    <a:off x="2040" y="3144"/>
                    <a:ext cx="64" cy="64"/>
                  </a:xfrm>
                  <a:prstGeom prst="ellipse">
                    <a:avLst/>
                  </a:prstGeom>
                  <a:solidFill>
                    <a:schemeClr val="accent2"/>
                  </a:solidFill>
                  <a:ln w="9525">
                    <a:noFill/>
                    <a:miter lim="800000"/>
                    <a:headEnd/>
                    <a:tailEnd/>
                  </a:ln>
                </p:spPr>
                <p:txBody>
                  <a:bodyPr wrap="none" anchor="ctr"/>
                  <a:lstStyle/>
                  <a:p>
                    <a:endParaRPr lang="he-IL"/>
                  </a:p>
                </p:txBody>
              </p:sp>
              <p:sp>
                <p:nvSpPr>
                  <p:cNvPr id="36969" name="Oval 157"/>
                  <p:cNvSpPr>
                    <a:spLocks noChangeArrowheads="1"/>
                  </p:cNvSpPr>
                  <p:nvPr/>
                </p:nvSpPr>
                <p:spPr bwMode="auto">
                  <a:xfrm>
                    <a:off x="2040" y="3243"/>
                    <a:ext cx="64" cy="64"/>
                  </a:xfrm>
                  <a:prstGeom prst="ellipse">
                    <a:avLst/>
                  </a:prstGeom>
                  <a:solidFill>
                    <a:schemeClr val="accent2"/>
                  </a:solidFill>
                  <a:ln w="9525">
                    <a:noFill/>
                    <a:miter lim="800000"/>
                    <a:headEnd/>
                    <a:tailEnd/>
                  </a:ln>
                </p:spPr>
                <p:txBody>
                  <a:bodyPr wrap="none" anchor="ctr"/>
                  <a:lstStyle/>
                  <a:p>
                    <a:endParaRPr lang="he-IL"/>
                  </a:p>
                </p:txBody>
              </p:sp>
              <p:sp>
                <p:nvSpPr>
                  <p:cNvPr id="36970" name="Oval 158"/>
                  <p:cNvSpPr>
                    <a:spLocks noChangeArrowheads="1"/>
                  </p:cNvSpPr>
                  <p:nvPr/>
                </p:nvSpPr>
                <p:spPr bwMode="auto">
                  <a:xfrm>
                    <a:off x="2040" y="3342"/>
                    <a:ext cx="64" cy="64"/>
                  </a:xfrm>
                  <a:prstGeom prst="ellipse">
                    <a:avLst/>
                  </a:prstGeom>
                  <a:solidFill>
                    <a:schemeClr val="accent2"/>
                  </a:solidFill>
                  <a:ln w="9525">
                    <a:noFill/>
                    <a:miter lim="800000"/>
                    <a:headEnd/>
                    <a:tailEnd/>
                  </a:ln>
                </p:spPr>
                <p:txBody>
                  <a:bodyPr wrap="none" anchor="ctr"/>
                  <a:lstStyle/>
                  <a:p>
                    <a:endParaRPr lang="he-IL"/>
                  </a:p>
                </p:txBody>
              </p:sp>
              <p:sp>
                <p:nvSpPr>
                  <p:cNvPr id="36971" name="Oval 159"/>
                  <p:cNvSpPr>
                    <a:spLocks noChangeArrowheads="1"/>
                  </p:cNvSpPr>
                  <p:nvPr/>
                </p:nvSpPr>
                <p:spPr bwMode="auto">
                  <a:xfrm>
                    <a:off x="2040" y="3441"/>
                    <a:ext cx="64" cy="64"/>
                  </a:xfrm>
                  <a:prstGeom prst="ellipse">
                    <a:avLst/>
                  </a:prstGeom>
                  <a:solidFill>
                    <a:schemeClr val="accent2"/>
                  </a:solidFill>
                  <a:ln w="9525">
                    <a:noFill/>
                    <a:miter lim="800000"/>
                    <a:headEnd/>
                    <a:tailEnd/>
                  </a:ln>
                </p:spPr>
                <p:txBody>
                  <a:bodyPr wrap="none" anchor="ctr"/>
                  <a:lstStyle/>
                  <a:p>
                    <a:endParaRPr lang="he-IL"/>
                  </a:p>
                </p:txBody>
              </p:sp>
              <p:sp>
                <p:nvSpPr>
                  <p:cNvPr id="36972" name="Oval 160"/>
                  <p:cNvSpPr>
                    <a:spLocks noChangeArrowheads="1"/>
                  </p:cNvSpPr>
                  <p:nvPr/>
                </p:nvSpPr>
                <p:spPr bwMode="auto">
                  <a:xfrm>
                    <a:off x="2040" y="3540"/>
                    <a:ext cx="64" cy="64"/>
                  </a:xfrm>
                  <a:prstGeom prst="ellipse">
                    <a:avLst/>
                  </a:prstGeom>
                  <a:solidFill>
                    <a:schemeClr val="accent2"/>
                  </a:solidFill>
                  <a:ln w="9525">
                    <a:noFill/>
                    <a:miter lim="800000"/>
                    <a:headEnd/>
                    <a:tailEnd/>
                  </a:ln>
                </p:spPr>
                <p:txBody>
                  <a:bodyPr wrap="none" anchor="ctr"/>
                  <a:lstStyle/>
                  <a:p>
                    <a:endParaRPr lang="he-IL"/>
                  </a:p>
                </p:txBody>
              </p:sp>
              <p:sp>
                <p:nvSpPr>
                  <p:cNvPr id="36973" name="Oval 161"/>
                  <p:cNvSpPr>
                    <a:spLocks noChangeArrowheads="1"/>
                  </p:cNvSpPr>
                  <p:nvPr/>
                </p:nvSpPr>
                <p:spPr bwMode="auto">
                  <a:xfrm>
                    <a:off x="2040" y="3640"/>
                    <a:ext cx="64" cy="64"/>
                  </a:xfrm>
                  <a:prstGeom prst="ellipse">
                    <a:avLst/>
                  </a:prstGeom>
                  <a:solidFill>
                    <a:schemeClr val="accent2"/>
                  </a:solidFill>
                  <a:ln w="9525">
                    <a:noFill/>
                    <a:miter lim="800000"/>
                    <a:headEnd/>
                    <a:tailEnd/>
                  </a:ln>
                </p:spPr>
                <p:txBody>
                  <a:bodyPr wrap="none" anchor="ctr"/>
                  <a:lstStyle/>
                  <a:p>
                    <a:endParaRPr lang="he-IL"/>
                  </a:p>
                </p:txBody>
              </p:sp>
            </p:grpSp>
            <p:grpSp>
              <p:nvGrpSpPr>
                <p:cNvPr id="20" name="Group 162"/>
                <p:cNvGrpSpPr>
                  <a:grpSpLocks/>
                </p:cNvGrpSpPr>
                <p:nvPr/>
              </p:nvGrpSpPr>
              <p:grpSpPr bwMode="auto">
                <a:xfrm>
                  <a:off x="3085" y="2632"/>
                  <a:ext cx="64" cy="1056"/>
                  <a:chOff x="2040" y="2648"/>
                  <a:chExt cx="64" cy="1056"/>
                </a:xfrm>
              </p:grpSpPr>
              <p:sp>
                <p:nvSpPr>
                  <p:cNvPr id="36952" name="Oval 163"/>
                  <p:cNvSpPr>
                    <a:spLocks noChangeArrowheads="1"/>
                  </p:cNvSpPr>
                  <p:nvPr/>
                </p:nvSpPr>
                <p:spPr bwMode="auto">
                  <a:xfrm>
                    <a:off x="2040" y="2648"/>
                    <a:ext cx="64" cy="64"/>
                  </a:xfrm>
                  <a:prstGeom prst="ellipse">
                    <a:avLst/>
                  </a:prstGeom>
                  <a:solidFill>
                    <a:schemeClr val="accent2"/>
                  </a:solidFill>
                  <a:ln w="9525">
                    <a:noFill/>
                    <a:miter lim="800000"/>
                    <a:headEnd/>
                    <a:tailEnd/>
                  </a:ln>
                </p:spPr>
                <p:txBody>
                  <a:bodyPr wrap="none" anchor="ctr"/>
                  <a:lstStyle/>
                  <a:p>
                    <a:endParaRPr lang="he-IL"/>
                  </a:p>
                </p:txBody>
              </p:sp>
              <p:sp>
                <p:nvSpPr>
                  <p:cNvPr id="36953" name="Oval 164"/>
                  <p:cNvSpPr>
                    <a:spLocks noChangeArrowheads="1"/>
                  </p:cNvSpPr>
                  <p:nvPr/>
                </p:nvSpPr>
                <p:spPr bwMode="auto">
                  <a:xfrm>
                    <a:off x="2040" y="2747"/>
                    <a:ext cx="64" cy="64"/>
                  </a:xfrm>
                  <a:prstGeom prst="ellipse">
                    <a:avLst/>
                  </a:prstGeom>
                  <a:solidFill>
                    <a:schemeClr val="accent2"/>
                  </a:solidFill>
                  <a:ln w="9525">
                    <a:noFill/>
                    <a:miter lim="800000"/>
                    <a:headEnd/>
                    <a:tailEnd/>
                  </a:ln>
                </p:spPr>
                <p:txBody>
                  <a:bodyPr wrap="none" anchor="ctr"/>
                  <a:lstStyle/>
                  <a:p>
                    <a:endParaRPr lang="he-IL"/>
                  </a:p>
                </p:txBody>
              </p:sp>
              <p:sp>
                <p:nvSpPr>
                  <p:cNvPr id="36954" name="Oval 165"/>
                  <p:cNvSpPr>
                    <a:spLocks noChangeArrowheads="1"/>
                  </p:cNvSpPr>
                  <p:nvPr/>
                </p:nvSpPr>
                <p:spPr bwMode="auto">
                  <a:xfrm>
                    <a:off x="2040" y="2846"/>
                    <a:ext cx="64" cy="64"/>
                  </a:xfrm>
                  <a:prstGeom prst="ellipse">
                    <a:avLst/>
                  </a:prstGeom>
                  <a:solidFill>
                    <a:schemeClr val="accent2"/>
                  </a:solidFill>
                  <a:ln w="9525">
                    <a:noFill/>
                    <a:miter lim="800000"/>
                    <a:headEnd/>
                    <a:tailEnd/>
                  </a:ln>
                </p:spPr>
                <p:txBody>
                  <a:bodyPr wrap="none" anchor="ctr"/>
                  <a:lstStyle/>
                  <a:p>
                    <a:endParaRPr lang="he-IL"/>
                  </a:p>
                </p:txBody>
              </p:sp>
              <p:sp>
                <p:nvSpPr>
                  <p:cNvPr id="36955" name="Oval 166"/>
                  <p:cNvSpPr>
                    <a:spLocks noChangeArrowheads="1"/>
                  </p:cNvSpPr>
                  <p:nvPr/>
                </p:nvSpPr>
                <p:spPr bwMode="auto">
                  <a:xfrm>
                    <a:off x="2040" y="2945"/>
                    <a:ext cx="64" cy="64"/>
                  </a:xfrm>
                  <a:prstGeom prst="ellipse">
                    <a:avLst/>
                  </a:prstGeom>
                  <a:solidFill>
                    <a:schemeClr val="accent2"/>
                  </a:solidFill>
                  <a:ln w="9525">
                    <a:noFill/>
                    <a:miter lim="800000"/>
                    <a:headEnd/>
                    <a:tailEnd/>
                  </a:ln>
                </p:spPr>
                <p:txBody>
                  <a:bodyPr wrap="none" anchor="ctr"/>
                  <a:lstStyle/>
                  <a:p>
                    <a:endParaRPr lang="he-IL"/>
                  </a:p>
                </p:txBody>
              </p:sp>
              <p:sp>
                <p:nvSpPr>
                  <p:cNvPr id="36956" name="Oval 167"/>
                  <p:cNvSpPr>
                    <a:spLocks noChangeArrowheads="1"/>
                  </p:cNvSpPr>
                  <p:nvPr/>
                </p:nvSpPr>
                <p:spPr bwMode="auto">
                  <a:xfrm>
                    <a:off x="2040" y="3044"/>
                    <a:ext cx="64" cy="64"/>
                  </a:xfrm>
                  <a:prstGeom prst="ellipse">
                    <a:avLst/>
                  </a:prstGeom>
                  <a:solidFill>
                    <a:schemeClr val="accent2"/>
                  </a:solidFill>
                  <a:ln w="9525">
                    <a:noFill/>
                    <a:miter lim="800000"/>
                    <a:headEnd/>
                    <a:tailEnd/>
                  </a:ln>
                </p:spPr>
                <p:txBody>
                  <a:bodyPr wrap="none" anchor="ctr"/>
                  <a:lstStyle/>
                  <a:p>
                    <a:endParaRPr lang="he-IL"/>
                  </a:p>
                </p:txBody>
              </p:sp>
              <p:sp>
                <p:nvSpPr>
                  <p:cNvPr id="36957" name="Oval 168"/>
                  <p:cNvSpPr>
                    <a:spLocks noChangeArrowheads="1"/>
                  </p:cNvSpPr>
                  <p:nvPr/>
                </p:nvSpPr>
                <p:spPr bwMode="auto">
                  <a:xfrm>
                    <a:off x="2040" y="3144"/>
                    <a:ext cx="64" cy="64"/>
                  </a:xfrm>
                  <a:prstGeom prst="ellipse">
                    <a:avLst/>
                  </a:prstGeom>
                  <a:solidFill>
                    <a:schemeClr val="accent2"/>
                  </a:solidFill>
                  <a:ln w="9525">
                    <a:noFill/>
                    <a:miter lim="800000"/>
                    <a:headEnd/>
                    <a:tailEnd/>
                  </a:ln>
                </p:spPr>
                <p:txBody>
                  <a:bodyPr wrap="none" anchor="ctr"/>
                  <a:lstStyle/>
                  <a:p>
                    <a:endParaRPr lang="he-IL"/>
                  </a:p>
                </p:txBody>
              </p:sp>
              <p:sp>
                <p:nvSpPr>
                  <p:cNvPr id="36958" name="Oval 169"/>
                  <p:cNvSpPr>
                    <a:spLocks noChangeArrowheads="1"/>
                  </p:cNvSpPr>
                  <p:nvPr/>
                </p:nvSpPr>
                <p:spPr bwMode="auto">
                  <a:xfrm>
                    <a:off x="2040" y="3243"/>
                    <a:ext cx="64" cy="64"/>
                  </a:xfrm>
                  <a:prstGeom prst="ellipse">
                    <a:avLst/>
                  </a:prstGeom>
                  <a:solidFill>
                    <a:schemeClr val="accent2"/>
                  </a:solidFill>
                  <a:ln w="9525">
                    <a:noFill/>
                    <a:miter lim="800000"/>
                    <a:headEnd/>
                    <a:tailEnd/>
                  </a:ln>
                </p:spPr>
                <p:txBody>
                  <a:bodyPr wrap="none" anchor="ctr"/>
                  <a:lstStyle/>
                  <a:p>
                    <a:endParaRPr lang="he-IL"/>
                  </a:p>
                </p:txBody>
              </p:sp>
              <p:sp>
                <p:nvSpPr>
                  <p:cNvPr id="36959" name="Oval 170"/>
                  <p:cNvSpPr>
                    <a:spLocks noChangeArrowheads="1"/>
                  </p:cNvSpPr>
                  <p:nvPr/>
                </p:nvSpPr>
                <p:spPr bwMode="auto">
                  <a:xfrm>
                    <a:off x="2040" y="3342"/>
                    <a:ext cx="64" cy="64"/>
                  </a:xfrm>
                  <a:prstGeom prst="ellipse">
                    <a:avLst/>
                  </a:prstGeom>
                  <a:solidFill>
                    <a:schemeClr val="accent2"/>
                  </a:solidFill>
                  <a:ln w="9525">
                    <a:noFill/>
                    <a:miter lim="800000"/>
                    <a:headEnd/>
                    <a:tailEnd/>
                  </a:ln>
                </p:spPr>
                <p:txBody>
                  <a:bodyPr wrap="none" anchor="ctr"/>
                  <a:lstStyle/>
                  <a:p>
                    <a:endParaRPr lang="he-IL"/>
                  </a:p>
                </p:txBody>
              </p:sp>
              <p:sp>
                <p:nvSpPr>
                  <p:cNvPr id="36960" name="Oval 171"/>
                  <p:cNvSpPr>
                    <a:spLocks noChangeArrowheads="1"/>
                  </p:cNvSpPr>
                  <p:nvPr/>
                </p:nvSpPr>
                <p:spPr bwMode="auto">
                  <a:xfrm>
                    <a:off x="2040" y="3441"/>
                    <a:ext cx="64" cy="64"/>
                  </a:xfrm>
                  <a:prstGeom prst="ellipse">
                    <a:avLst/>
                  </a:prstGeom>
                  <a:solidFill>
                    <a:schemeClr val="accent2"/>
                  </a:solidFill>
                  <a:ln w="9525">
                    <a:noFill/>
                    <a:miter lim="800000"/>
                    <a:headEnd/>
                    <a:tailEnd/>
                  </a:ln>
                </p:spPr>
                <p:txBody>
                  <a:bodyPr wrap="none" anchor="ctr"/>
                  <a:lstStyle/>
                  <a:p>
                    <a:endParaRPr lang="he-IL"/>
                  </a:p>
                </p:txBody>
              </p:sp>
              <p:sp>
                <p:nvSpPr>
                  <p:cNvPr id="36961" name="Oval 172"/>
                  <p:cNvSpPr>
                    <a:spLocks noChangeArrowheads="1"/>
                  </p:cNvSpPr>
                  <p:nvPr/>
                </p:nvSpPr>
                <p:spPr bwMode="auto">
                  <a:xfrm>
                    <a:off x="2040" y="3540"/>
                    <a:ext cx="64" cy="64"/>
                  </a:xfrm>
                  <a:prstGeom prst="ellipse">
                    <a:avLst/>
                  </a:prstGeom>
                  <a:solidFill>
                    <a:schemeClr val="accent2"/>
                  </a:solidFill>
                  <a:ln w="9525">
                    <a:noFill/>
                    <a:miter lim="800000"/>
                    <a:headEnd/>
                    <a:tailEnd/>
                  </a:ln>
                </p:spPr>
                <p:txBody>
                  <a:bodyPr wrap="none" anchor="ctr"/>
                  <a:lstStyle/>
                  <a:p>
                    <a:endParaRPr lang="he-IL"/>
                  </a:p>
                </p:txBody>
              </p:sp>
              <p:sp>
                <p:nvSpPr>
                  <p:cNvPr id="36962" name="Oval 173"/>
                  <p:cNvSpPr>
                    <a:spLocks noChangeArrowheads="1"/>
                  </p:cNvSpPr>
                  <p:nvPr/>
                </p:nvSpPr>
                <p:spPr bwMode="auto">
                  <a:xfrm>
                    <a:off x="2040" y="3640"/>
                    <a:ext cx="64" cy="64"/>
                  </a:xfrm>
                  <a:prstGeom prst="ellipse">
                    <a:avLst/>
                  </a:prstGeom>
                  <a:solidFill>
                    <a:schemeClr val="accent2"/>
                  </a:solidFill>
                  <a:ln w="9525">
                    <a:noFill/>
                    <a:miter lim="800000"/>
                    <a:headEnd/>
                    <a:tailEnd/>
                  </a:ln>
                </p:spPr>
                <p:txBody>
                  <a:bodyPr wrap="none" anchor="ctr"/>
                  <a:lstStyle/>
                  <a:p>
                    <a:endParaRPr lang="he-IL"/>
                  </a:p>
                </p:txBody>
              </p:sp>
            </p:grpSp>
            <p:grpSp>
              <p:nvGrpSpPr>
                <p:cNvPr id="21" name="Group 174"/>
                <p:cNvGrpSpPr>
                  <a:grpSpLocks/>
                </p:cNvGrpSpPr>
                <p:nvPr/>
              </p:nvGrpSpPr>
              <p:grpSpPr bwMode="auto">
                <a:xfrm>
                  <a:off x="3184" y="2632"/>
                  <a:ext cx="64" cy="1056"/>
                  <a:chOff x="2040" y="2648"/>
                  <a:chExt cx="64" cy="1056"/>
                </a:xfrm>
              </p:grpSpPr>
              <p:sp>
                <p:nvSpPr>
                  <p:cNvPr id="36941" name="Oval 175"/>
                  <p:cNvSpPr>
                    <a:spLocks noChangeArrowheads="1"/>
                  </p:cNvSpPr>
                  <p:nvPr/>
                </p:nvSpPr>
                <p:spPr bwMode="auto">
                  <a:xfrm>
                    <a:off x="2040" y="2648"/>
                    <a:ext cx="64" cy="64"/>
                  </a:xfrm>
                  <a:prstGeom prst="ellipse">
                    <a:avLst/>
                  </a:prstGeom>
                  <a:solidFill>
                    <a:schemeClr val="accent2"/>
                  </a:solidFill>
                  <a:ln w="9525">
                    <a:noFill/>
                    <a:miter lim="800000"/>
                    <a:headEnd/>
                    <a:tailEnd/>
                  </a:ln>
                </p:spPr>
                <p:txBody>
                  <a:bodyPr wrap="none" anchor="ctr"/>
                  <a:lstStyle/>
                  <a:p>
                    <a:endParaRPr lang="he-IL"/>
                  </a:p>
                </p:txBody>
              </p:sp>
              <p:sp>
                <p:nvSpPr>
                  <p:cNvPr id="36942" name="Oval 176"/>
                  <p:cNvSpPr>
                    <a:spLocks noChangeArrowheads="1"/>
                  </p:cNvSpPr>
                  <p:nvPr/>
                </p:nvSpPr>
                <p:spPr bwMode="auto">
                  <a:xfrm>
                    <a:off x="2040" y="2747"/>
                    <a:ext cx="64" cy="64"/>
                  </a:xfrm>
                  <a:prstGeom prst="ellipse">
                    <a:avLst/>
                  </a:prstGeom>
                  <a:solidFill>
                    <a:schemeClr val="accent2"/>
                  </a:solidFill>
                  <a:ln w="9525">
                    <a:noFill/>
                    <a:miter lim="800000"/>
                    <a:headEnd/>
                    <a:tailEnd/>
                  </a:ln>
                </p:spPr>
                <p:txBody>
                  <a:bodyPr wrap="none" anchor="ctr"/>
                  <a:lstStyle/>
                  <a:p>
                    <a:endParaRPr lang="he-IL"/>
                  </a:p>
                </p:txBody>
              </p:sp>
              <p:sp>
                <p:nvSpPr>
                  <p:cNvPr id="36943" name="Oval 177"/>
                  <p:cNvSpPr>
                    <a:spLocks noChangeArrowheads="1"/>
                  </p:cNvSpPr>
                  <p:nvPr/>
                </p:nvSpPr>
                <p:spPr bwMode="auto">
                  <a:xfrm>
                    <a:off x="2040" y="2846"/>
                    <a:ext cx="64" cy="64"/>
                  </a:xfrm>
                  <a:prstGeom prst="ellipse">
                    <a:avLst/>
                  </a:prstGeom>
                  <a:solidFill>
                    <a:schemeClr val="accent2"/>
                  </a:solidFill>
                  <a:ln w="9525">
                    <a:noFill/>
                    <a:miter lim="800000"/>
                    <a:headEnd/>
                    <a:tailEnd/>
                  </a:ln>
                </p:spPr>
                <p:txBody>
                  <a:bodyPr wrap="none" anchor="ctr"/>
                  <a:lstStyle/>
                  <a:p>
                    <a:endParaRPr lang="he-IL"/>
                  </a:p>
                </p:txBody>
              </p:sp>
              <p:sp>
                <p:nvSpPr>
                  <p:cNvPr id="36944" name="Oval 178"/>
                  <p:cNvSpPr>
                    <a:spLocks noChangeArrowheads="1"/>
                  </p:cNvSpPr>
                  <p:nvPr/>
                </p:nvSpPr>
                <p:spPr bwMode="auto">
                  <a:xfrm>
                    <a:off x="2040" y="2945"/>
                    <a:ext cx="64" cy="64"/>
                  </a:xfrm>
                  <a:prstGeom prst="ellipse">
                    <a:avLst/>
                  </a:prstGeom>
                  <a:solidFill>
                    <a:schemeClr val="accent2"/>
                  </a:solidFill>
                  <a:ln w="9525">
                    <a:noFill/>
                    <a:miter lim="800000"/>
                    <a:headEnd/>
                    <a:tailEnd/>
                  </a:ln>
                </p:spPr>
                <p:txBody>
                  <a:bodyPr wrap="none" anchor="ctr"/>
                  <a:lstStyle/>
                  <a:p>
                    <a:endParaRPr lang="he-IL"/>
                  </a:p>
                </p:txBody>
              </p:sp>
              <p:sp>
                <p:nvSpPr>
                  <p:cNvPr id="36945" name="Oval 179"/>
                  <p:cNvSpPr>
                    <a:spLocks noChangeArrowheads="1"/>
                  </p:cNvSpPr>
                  <p:nvPr/>
                </p:nvSpPr>
                <p:spPr bwMode="auto">
                  <a:xfrm>
                    <a:off x="2040" y="3044"/>
                    <a:ext cx="64" cy="64"/>
                  </a:xfrm>
                  <a:prstGeom prst="ellipse">
                    <a:avLst/>
                  </a:prstGeom>
                  <a:solidFill>
                    <a:schemeClr val="accent2"/>
                  </a:solidFill>
                  <a:ln w="9525">
                    <a:noFill/>
                    <a:miter lim="800000"/>
                    <a:headEnd/>
                    <a:tailEnd/>
                  </a:ln>
                </p:spPr>
                <p:txBody>
                  <a:bodyPr wrap="none" anchor="ctr"/>
                  <a:lstStyle/>
                  <a:p>
                    <a:endParaRPr lang="he-IL"/>
                  </a:p>
                </p:txBody>
              </p:sp>
              <p:sp>
                <p:nvSpPr>
                  <p:cNvPr id="36946" name="Oval 180"/>
                  <p:cNvSpPr>
                    <a:spLocks noChangeArrowheads="1"/>
                  </p:cNvSpPr>
                  <p:nvPr/>
                </p:nvSpPr>
                <p:spPr bwMode="auto">
                  <a:xfrm>
                    <a:off x="2040" y="3144"/>
                    <a:ext cx="64" cy="64"/>
                  </a:xfrm>
                  <a:prstGeom prst="ellipse">
                    <a:avLst/>
                  </a:prstGeom>
                  <a:solidFill>
                    <a:schemeClr val="accent2"/>
                  </a:solidFill>
                  <a:ln w="9525">
                    <a:noFill/>
                    <a:miter lim="800000"/>
                    <a:headEnd/>
                    <a:tailEnd/>
                  </a:ln>
                </p:spPr>
                <p:txBody>
                  <a:bodyPr wrap="none" anchor="ctr"/>
                  <a:lstStyle/>
                  <a:p>
                    <a:endParaRPr lang="he-IL"/>
                  </a:p>
                </p:txBody>
              </p:sp>
              <p:sp>
                <p:nvSpPr>
                  <p:cNvPr id="36947" name="Oval 181"/>
                  <p:cNvSpPr>
                    <a:spLocks noChangeArrowheads="1"/>
                  </p:cNvSpPr>
                  <p:nvPr/>
                </p:nvSpPr>
                <p:spPr bwMode="auto">
                  <a:xfrm>
                    <a:off x="2040" y="3243"/>
                    <a:ext cx="64" cy="64"/>
                  </a:xfrm>
                  <a:prstGeom prst="ellipse">
                    <a:avLst/>
                  </a:prstGeom>
                  <a:solidFill>
                    <a:schemeClr val="accent2"/>
                  </a:solidFill>
                  <a:ln w="9525">
                    <a:noFill/>
                    <a:miter lim="800000"/>
                    <a:headEnd/>
                    <a:tailEnd/>
                  </a:ln>
                </p:spPr>
                <p:txBody>
                  <a:bodyPr wrap="none" anchor="ctr"/>
                  <a:lstStyle/>
                  <a:p>
                    <a:endParaRPr lang="he-IL"/>
                  </a:p>
                </p:txBody>
              </p:sp>
              <p:sp>
                <p:nvSpPr>
                  <p:cNvPr id="36948" name="Oval 182"/>
                  <p:cNvSpPr>
                    <a:spLocks noChangeArrowheads="1"/>
                  </p:cNvSpPr>
                  <p:nvPr/>
                </p:nvSpPr>
                <p:spPr bwMode="auto">
                  <a:xfrm>
                    <a:off x="2040" y="3342"/>
                    <a:ext cx="64" cy="64"/>
                  </a:xfrm>
                  <a:prstGeom prst="ellipse">
                    <a:avLst/>
                  </a:prstGeom>
                  <a:solidFill>
                    <a:schemeClr val="accent2"/>
                  </a:solidFill>
                  <a:ln w="9525">
                    <a:noFill/>
                    <a:miter lim="800000"/>
                    <a:headEnd/>
                    <a:tailEnd/>
                  </a:ln>
                </p:spPr>
                <p:txBody>
                  <a:bodyPr wrap="none" anchor="ctr"/>
                  <a:lstStyle/>
                  <a:p>
                    <a:endParaRPr lang="he-IL"/>
                  </a:p>
                </p:txBody>
              </p:sp>
              <p:sp>
                <p:nvSpPr>
                  <p:cNvPr id="36949" name="Oval 183"/>
                  <p:cNvSpPr>
                    <a:spLocks noChangeArrowheads="1"/>
                  </p:cNvSpPr>
                  <p:nvPr/>
                </p:nvSpPr>
                <p:spPr bwMode="auto">
                  <a:xfrm>
                    <a:off x="2040" y="3441"/>
                    <a:ext cx="64" cy="64"/>
                  </a:xfrm>
                  <a:prstGeom prst="ellipse">
                    <a:avLst/>
                  </a:prstGeom>
                  <a:solidFill>
                    <a:schemeClr val="accent2"/>
                  </a:solidFill>
                  <a:ln w="9525">
                    <a:noFill/>
                    <a:miter lim="800000"/>
                    <a:headEnd/>
                    <a:tailEnd/>
                  </a:ln>
                </p:spPr>
                <p:txBody>
                  <a:bodyPr wrap="none" anchor="ctr"/>
                  <a:lstStyle/>
                  <a:p>
                    <a:endParaRPr lang="he-IL"/>
                  </a:p>
                </p:txBody>
              </p:sp>
              <p:sp>
                <p:nvSpPr>
                  <p:cNvPr id="36950" name="Oval 184"/>
                  <p:cNvSpPr>
                    <a:spLocks noChangeArrowheads="1"/>
                  </p:cNvSpPr>
                  <p:nvPr/>
                </p:nvSpPr>
                <p:spPr bwMode="auto">
                  <a:xfrm>
                    <a:off x="2040" y="3540"/>
                    <a:ext cx="64" cy="64"/>
                  </a:xfrm>
                  <a:prstGeom prst="ellipse">
                    <a:avLst/>
                  </a:prstGeom>
                  <a:solidFill>
                    <a:schemeClr val="accent2"/>
                  </a:solidFill>
                  <a:ln w="9525">
                    <a:noFill/>
                    <a:miter lim="800000"/>
                    <a:headEnd/>
                    <a:tailEnd/>
                  </a:ln>
                </p:spPr>
                <p:txBody>
                  <a:bodyPr wrap="none" anchor="ctr"/>
                  <a:lstStyle/>
                  <a:p>
                    <a:endParaRPr lang="he-IL"/>
                  </a:p>
                </p:txBody>
              </p:sp>
              <p:sp>
                <p:nvSpPr>
                  <p:cNvPr id="36951" name="Oval 185"/>
                  <p:cNvSpPr>
                    <a:spLocks noChangeArrowheads="1"/>
                  </p:cNvSpPr>
                  <p:nvPr/>
                </p:nvSpPr>
                <p:spPr bwMode="auto">
                  <a:xfrm>
                    <a:off x="2040" y="3640"/>
                    <a:ext cx="64" cy="64"/>
                  </a:xfrm>
                  <a:prstGeom prst="ellipse">
                    <a:avLst/>
                  </a:prstGeom>
                  <a:solidFill>
                    <a:schemeClr val="accent2"/>
                  </a:solidFill>
                  <a:ln w="9525">
                    <a:noFill/>
                    <a:miter lim="800000"/>
                    <a:headEnd/>
                    <a:tailEnd/>
                  </a:ln>
                </p:spPr>
                <p:txBody>
                  <a:bodyPr wrap="none" anchor="ctr"/>
                  <a:lstStyle/>
                  <a:p>
                    <a:endParaRPr lang="he-IL"/>
                  </a:p>
                </p:txBody>
              </p:sp>
            </p:grpSp>
          </p:grpSp>
        </p:grpSp>
        <p:grpSp>
          <p:nvGrpSpPr>
            <p:cNvPr id="22" name="Group 186"/>
            <p:cNvGrpSpPr>
              <a:grpSpLocks/>
            </p:cNvGrpSpPr>
            <p:nvPr/>
          </p:nvGrpSpPr>
          <p:grpSpPr bwMode="auto">
            <a:xfrm>
              <a:off x="960" y="2232"/>
              <a:ext cx="1360" cy="1320"/>
              <a:chOff x="2192" y="2616"/>
              <a:chExt cx="1360" cy="1320"/>
            </a:xfrm>
          </p:grpSpPr>
          <p:sp>
            <p:nvSpPr>
              <p:cNvPr id="36925" name="Freeform 187"/>
              <p:cNvSpPr>
                <a:spLocks/>
              </p:cNvSpPr>
              <p:nvPr/>
            </p:nvSpPr>
            <p:spPr bwMode="auto">
              <a:xfrm>
                <a:off x="2232" y="2664"/>
                <a:ext cx="1280" cy="1232"/>
              </a:xfrm>
              <a:custGeom>
                <a:avLst/>
                <a:gdLst>
                  <a:gd name="T0" fmla="*/ 0 w 1280"/>
                  <a:gd name="T1" fmla="*/ 0 h 1232"/>
                  <a:gd name="T2" fmla="*/ 256 w 1280"/>
                  <a:gd name="T3" fmla="*/ 248 h 1232"/>
                  <a:gd name="T4" fmla="*/ 512 w 1280"/>
                  <a:gd name="T5" fmla="*/ 248 h 1232"/>
                  <a:gd name="T6" fmla="*/ 768 w 1280"/>
                  <a:gd name="T7" fmla="*/ 488 h 1232"/>
                  <a:gd name="T8" fmla="*/ 904 w 1280"/>
                  <a:gd name="T9" fmla="*/ 496 h 1232"/>
                  <a:gd name="T10" fmla="*/ 1032 w 1280"/>
                  <a:gd name="T11" fmla="*/ 616 h 1232"/>
                  <a:gd name="T12" fmla="*/ 1024 w 1280"/>
                  <a:gd name="T13" fmla="*/ 984 h 1232"/>
                  <a:gd name="T14" fmla="*/ 1280 w 1280"/>
                  <a:gd name="T15" fmla="*/ 1232 h 1232"/>
                  <a:gd name="T16" fmla="*/ 0 60000 65536"/>
                  <a:gd name="T17" fmla="*/ 0 60000 65536"/>
                  <a:gd name="T18" fmla="*/ 0 60000 65536"/>
                  <a:gd name="T19" fmla="*/ 0 60000 65536"/>
                  <a:gd name="T20" fmla="*/ 0 60000 65536"/>
                  <a:gd name="T21" fmla="*/ 0 60000 65536"/>
                  <a:gd name="T22" fmla="*/ 0 60000 65536"/>
                  <a:gd name="T23" fmla="*/ 0 60000 65536"/>
                  <a:gd name="T24" fmla="*/ 0 w 1280"/>
                  <a:gd name="T25" fmla="*/ 0 h 1232"/>
                  <a:gd name="T26" fmla="*/ 1280 w 1280"/>
                  <a:gd name="T27" fmla="*/ 1232 h 123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280" h="1232">
                    <a:moveTo>
                      <a:pt x="0" y="0"/>
                    </a:moveTo>
                    <a:lnTo>
                      <a:pt x="256" y="248"/>
                    </a:lnTo>
                    <a:lnTo>
                      <a:pt x="512" y="248"/>
                    </a:lnTo>
                    <a:lnTo>
                      <a:pt x="768" y="488"/>
                    </a:lnTo>
                    <a:lnTo>
                      <a:pt x="904" y="496"/>
                    </a:lnTo>
                    <a:lnTo>
                      <a:pt x="1032" y="616"/>
                    </a:lnTo>
                    <a:lnTo>
                      <a:pt x="1024" y="984"/>
                    </a:lnTo>
                    <a:lnTo>
                      <a:pt x="1280" y="1232"/>
                    </a:lnTo>
                  </a:path>
                </a:pathLst>
              </a:custGeom>
              <a:noFill/>
              <a:ln w="76200" cap="flat" cmpd="sng">
                <a:solidFill>
                  <a:srgbClr val="CC6600"/>
                </a:solidFill>
                <a:prstDash val="solid"/>
                <a:miter lim="800000"/>
                <a:headEnd type="none" w="med" len="med"/>
                <a:tailEnd type="none" w="med" len="med"/>
              </a:ln>
            </p:spPr>
            <p:txBody>
              <a:bodyPr wrap="none" anchor="ctr"/>
              <a:lstStyle/>
              <a:p>
                <a:endParaRPr lang="en-US"/>
              </a:p>
            </p:txBody>
          </p:sp>
          <p:sp>
            <p:nvSpPr>
              <p:cNvPr id="36926" name="Oval 188"/>
              <p:cNvSpPr>
                <a:spLocks noChangeArrowheads="1"/>
              </p:cNvSpPr>
              <p:nvPr/>
            </p:nvSpPr>
            <p:spPr bwMode="auto">
              <a:xfrm>
                <a:off x="2192" y="2616"/>
                <a:ext cx="88" cy="88"/>
              </a:xfrm>
              <a:prstGeom prst="ellipse">
                <a:avLst/>
              </a:prstGeom>
              <a:solidFill>
                <a:schemeClr val="accent1"/>
              </a:solidFill>
              <a:ln w="28575">
                <a:solidFill>
                  <a:schemeClr val="tx1"/>
                </a:solidFill>
                <a:miter lim="800000"/>
                <a:headEnd/>
                <a:tailEnd/>
              </a:ln>
            </p:spPr>
            <p:txBody>
              <a:bodyPr wrap="none" anchor="ctr"/>
              <a:lstStyle/>
              <a:p>
                <a:endParaRPr lang="he-IL"/>
              </a:p>
            </p:txBody>
          </p:sp>
          <p:sp>
            <p:nvSpPr>
              <p:cNvPr id="36927" name="Oval 189"/>
              <p:cNvSpPr>
                <a:spLocks noChangeArrowheads="1"/>
              </p:cNvSpPr>
              <p:nvPr/>
            </p:nvSpPr>
            <p:spPr bwMode="auto">
              <a:xfrm>
                <a:off x="3464" y="3848"/>
                <a:ext cx="88" cy="88"/>
              </a:xfrm>
              <a:prstGeom prst="ellipse">
                <a:avLst/>
              </a:prstGeom>
              <a:solidFill>
                <a:schemeClr val="accent1"/>
              </a:solidFill>
              <a:ln w="28575">
                <a:solidFill>
                  <a:schemeClr val="tx1"/>
                </a:solidFill>
                <a:miter lim="800000"/>
                <a:headEnd/>
                <a:tailEnd/>
              </a:ln>
            </p:spPr>
            <p:txBody>
              <a:bodyPr wrap="none" anchor="ctr"/>
              <a:lstStyle/>
              <a:p>
                <a:endParaRPr lang="he-IL"/>
              </a:p>
            </p:txBody>
          </p:sp>
        </p:grpSp>
        <p:graphicFrame>
          <p:nvGraphicFramePr>
            <p:cNvPr id="36866" name="Object 190"/>
            <p:cNvGraphicFramePr>
              <a:graphicFrameLocks noChangeAspect="1"/>
            </p:cNvGraphicFramePr>
            <p:nvPr/>
          </p:nvGraphicFramePr>
          <p:xfrm>
            <a:off x="328" y="1896"/>
            <a:ext cx="408" cy="388"/>
          </p:xfrm>
          <a:graphic>
            <a:graphicData uri="http://schemas.openxmlformats.org/presentationml/2006/ole">
              <mc:AlternateContent xmlns:mc="http://schemas.openxmlformats.org/markup-compatibility/2006">
                <mc:Choice xmlns:v="urn:schemas-microsoft-com:vml" Requires="v">
                  <p:oleObj spid="_x0000_s98391" name="Equation" r:id="rId4" imgW="253800" imgH="241200" progId="Equation.3">
                    <p:embed/>
                  </p:oleObj>
                </mc:Choice>
                <mc:Fallback>
                  <p:oleObj name="Equation" r:id="rId4" imgW="253800" imgH="241200" progId="Equation.3">
                    <p:embed/>
                    <p:pic>
                      <p:nvPicPr>
                        <p:cNvPr id="36866" name="Object 19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8" y="1896"/>
                          <a:ext cx="408" cy="3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23" name="Group 191"/>
            <p:cNvGrpSpPr>
              <a:grpSpLocks/>
            </p:cNvGrpSpPr>
            <p:nvPr/>
          </p:nvGrpSpPr>
          <p:grpSpPr bwMode="auto">
            <a:xfrm>
              <a:off x="752" y="2020"/>
              <a:ext cx="88" cy="1620"/>
              <a:chOff x="2816" y="2404"/>
              <a:chExt cx="88" cy="1620"/>
            </a:xfrm>
          </p:grpSpPr>
          <p:sp>
            <p:nvSpPr>
              <p:cNvPr id="36914" name="Line 192"/>
              <p:cNvSpPr>
                <a:spLocks noChangeShapeType="1"/>
              </p:cNvSpPr>
              <p:nvPr/>
            </p:nvSpPr>
            <p:spPr bwMode="auto">
              <a:xfrm flipH="1">
                <a:off x="2840" y="2404"/>
                <a:ext cx="1" cy="1620"/>
              </a:xfrm>
              <a:prstGeom prst="line">
                <a:avLst/>
              </a:prstGeom>
              <a:noFill/>
              <a:ln w="28575">
                <a:solidFill>
                  <a:schemeClr val="tx2"/>
                </a:solidFill>
                <a:miter lim="800000"/>
                <a:headEnd type="triangle" w="med" len="med"/>
                <a:tailEnd/>
              </a:ln>
            </p:spPr>
            <p:txBody>
              <a:bodyPr wrap="none" anchor="ctr"/>
              <a:lstStyle/>
              <a:p>
                <a:endParaRPr lang="en-US"/>
              </a:p>
            </p:txBody>
          </p:sp>
          <p:sp>
            <p:nvSpPr>
              <p:cNvPr id="36915" name="Rectangle 193"/>
              <p:cNvSpPr>
                <a:spLocks noChangeArrowheads="1"/>
              </p:cNvSpPr>
              <p:nvPr/>
            </p:nvSpPr>
            <p:spPr bwMode="auto">
              <a:xfrm>
                <a:off x="2816" y="2680"/>
                <a:ext cx="88" cy="88"/>
              </a:xfrm>
              <a:prstGeom prst="rect">
                <a:avLst/>
              </a:prstGeom>
              <a:noFill/>
              <a:ln w="9525">
                <a:solidFill>
                  <a:schemeClr val="tx2"/>
                </a:solidFill>
                <a:miter lim="800000"/>
                <a:headEnd/>
                <a:tailEnd/>
              </a:ln>
            </p:spPr>
            <p:txBody>
              <a:bodyPr wrap="none" anchor="ctr"/>
              <a:lstStyle/>
              <a:p>
                <a:endParaRPr lang="he-IL"/>
              </a:p>
            </p:txBody>
          </p:sp>
          <p:sp>
            <p:nvSpPr>
              <p:cNvPr id="36916" name="Rectangle 194"/>
              <p:cNvSpPr>
                <a:spLocks noChangeArrowheads="1"/>
              </p:cNvSpPr>
              <p:nvPr/>
            </p:nvSpPr>
            <p:spPr bwMode="auto">
              <a:xfrm>
                <a:off x="2816" y="2805"/>
                <a:ext cx="88" cy="88"/>
              </a:xfrm>
              <a:prstGeom prst="rect">
                <a:avLst/>
              </a:prstGeom>
              <a:noFill/>
              <a:ln w="9525">
                <a:solidFill>
                  <a:schemeClr val="tx2"/>
                </a:solidFill>
                <a:miter lim="800000"/>
                <a:headEnd/>
                <a:tailEnd/>
              </a:ln>
            </p:spPr>
            <p:txBody>
              <a:bodyPr wrap="none" anchor="ctr"/>
              <a:lstStyle/>
              <a:p>
                <a:endParaRPr lang="he-IL"/>
              </a:p>
            </p:txBody>
          </p:sp>
          <p:sp>
            <p:nvSpPr>
              <p:cNvPr id="36917" name="Rectangle 195"/>
              <p:cNvSpPr>
                <a:spLocks noChangeArrowheads="1"/>
              </p:cNvSpPr>
              <p:nvPr/>
            </p:nvSpPr>
            <p:spPr bwMode="auto">
              <a:xfrm>
                <a:off x="2816" y="2930"/>
                <a:ext cx="88" cy="88"/>
              </a:xfrm>
              <a:prstGeom prst="rect">
                <a:avLst/>
              </a:prstGeom>
              <a:noFill/>
              <a:ln w="9525">
                <a:solidFill>
                  <a:schemeClr val="tx2"/>
                </a:solidFill>
                <a:miter lim="800000"/>
                <a:headEnd/>
                <a:tailEnd/>
              </a:ln>
            </p:spPr>
            <p:txBody>
              <a:bodyPr wrap="none" anchor="ctr"/>
              <a:lstStyle/>
              <a:p>
                <a:endParaRPr lang="he-IL"/>
              </a:p>
            </p:txBody>
          </p:sp>
          <p:sp>
            <p:nvSpPr>
              <p:cNvPr id="36918" name="Rectangle 196"/>
              <p:cNvSpPr>
                <a:spLocks noChangeArrowheads="1"/>
              </p:cNvSpPr>
              <p:nvPr/>
            </p:nvSpPr>
            <p:spPr bwMode="auto">
              <a:xfrm>
                <a:off x="2816" y="3056"/>
                <a:ext cx="88" cy="88"/>
              </a:xfrm>
              <a:prstGeom prst="rect">
                <a:avLst/>
              </a:prstGeom>
              <a:noFill/>
              <a:ln w="9525">
                <a:solidFill>
                  <a:schemeClr val="tx2"/>
                </a:solidFill>
                <a:miter lim="800000"/>
                <a:headEnd/>
                <a:tailEnd/>
              </a:ln>
            </p:spPr>
            <p:txBody>
              <a:bodyPr wrap="none" anchor="ctr"/>
              <a:lstStyle/>
              <a:p>
                <a:endParaRPr lang="he-IL"/>
              </a:p>
            </p:txBody>
          </p:sp>
          <p:sp>
            <p:nvSpPr>
              <p:cNvPr id="36919" name="Rectangle 197"/>
              <p:cNvSpPr>
                <a:spLocks noChangeArrowheads="1"/>
              </p:cNvSpPr>
              <p:nvPr/>
            </p:nvSpPr>
            <p:spPr bwMode="auto">
              <a:xfrm>
                <a:off x="2816" y="3181"/>
                <a:ext cx="88" cy="88"/>
              </a:xfrm>
              <a:prstGeom prst="rect">
                <a:avLst/>
              </a:prstGeom>
              <a:noFill/>
              <a:ln w="9525">
                <a:solidFill>
                  <a:schemeClr val="tx2"/>
                </a:solidFill>
                <a:miter lim="800000"/>
                <a:headEnd/>
                <a:tailEnd/>
              </a:ln>
            </p:spPr>
            <p:txBody>
              <a:bodyPr wrap="none" anchor="ctr"/>
              <a:lstStyle/>
              <a:p>
                <a:endParaRPr lang="he-IL"/>
              </a:p>
            </p:txBody>
          </p:sp>
          <p:sp>
            <p:nvSpPr>
              <p:cNvPr id="36920" name="Rectangle 198"/>
              <p:cNvSpPr>
                <a:spLocks noChangeArrowheads="1"/>
              </p:cNvSpPr>
              <p:nvPr/>
            </p:nvSpPr>
            <p:spPr bwMode="auto">
              <a:xfrm>
                <a:off x="2816" y="3306"/>
                <a:ext cx="88" cy="88"/>
              </a:xfrm>
              <a:prstGeom prst="rect">
                <a:avLst/>
              </a:prstGeom>
              <a:noFill/>
              <a:ln w="9525">
                <a:solidFill>
                  <a:schemeClr val="tx2"/>
                </a:solidFill>
                <a:miter lim="800000"/>
                <a:headEnd/>
                <a:tailEnd/>
              </a:ln>
            </p:spPr>
            <p:txBody>
              <a:bodyPr wrap="none" anchor="ctr"/>
              <a:lstStyle/>
              <a:p>
                <a:endParaRPr lang="he-IL"/>
              </a:p>
            </p:txBody>
          </p:sp>
          <p:sp>
            <p:nvSpPr>
              <p:cNvPr id="36921" name="Rectangle 199"/>
              <p:cNvSpPr>
                <a:spLocks noChangeArrowheads="1"/>
              </p:cNvSpPr>
              <p:nvPr/>
            </p:nvSpPr>
            <p:spPr bwMode="auto">
              <a:xfrm>
                <a:off x="2816" y="3432"/>
                <a:ext cx="88" cy="88"/>
              </a:xfrm>
              <a:prstGeom prst="rect">
                <a:avLst/>
              </a:prstGeom>
              <a:noFill/>
              <a:ln w="9525">
                <a:solidFill>
                  <a:schemeClr val="tx2"/>
                </a:solidFill>
                <a:miter lim="800000"/>
                <a:headEnd/>
                <a:tailEnd/>
              </a:ln>
            </p:spPr>
            <p:txBody>
              <a:bodyPr wrap="none" anchor="ctr"/>
              <a:lstStyle/>
              <a:p>
                <a:endParaRPr lang="he-IL"/>
              </a:p>
            </p:txBody>
          </p:sp>
          <p:sp>
            <p:nvSpPr>
              <p:cNvPr id="36922" name="Rectangle 200"/>
              <p:cNvSpPr>
                <a:spLocks noChangeArrowheads="1"/>
              </p:cNvSpPr>
              <p:nvPr/>
            </p:nvSpPr>
            <p:spPr bwMode="auto">
              <a:xfrm>
                <a:off x="2816" y="3557"/>
                <a:ext cx="88" cy="88"/>
              </a:xfrm>
              <a:prstGeom prst="rect">
                <a:avLst/>
              </a:prstGeom>
              <a:noFill/>
              <a:ln w="9525">
                <a:solidFill>
                  <a:schemeClr val="tx2"/>
                </a:solidFill>
                <a:miter lim="800000"/>
                <a:headEnd/>
                <a:tailEnd/>
              </a:ln>
            </p:spPr>
            <p:txBody>
              <a:bodyPr wrap="none" anchor="ctr"/>
              <a:lstStyle/>
              <a:p>
                <a:endParaRPr lang="he-IL"/>
              </a:p>
            </p:txBody>
          </p:sp>
          <p:sp>
            <p:nvSpPr>
              <p:cNvPr id="36923" name="Rectangle 201"/>
              <p:cNvSpPr>
                <a:spLocks noChangeArrowheads="1"/>
              </p:cNvSpPr>
              <p:nvPr/>
            </p:nvSpPr>
            <p:spPr bwMode="auto">
              <a:xfrm>
                <a:off x="2816" y="3682"/>
                <a:ext cx="88" cy="88"/>
              </a:xfrm>
              <a:prstGeom prst="rect">
                <a:avLst/>
              </a:prstGeom>
              <a:noFill/>
              <a:ln w="9525">
                <a:solidFill>
                  <a:schemeClr val="tx2"/>
                </a:solidFill>
                <a:miter lim="800000"/>
                <a:headEnd/>
                <a:tailEnd/>
              </a:ln>
            </p:spPr>
            <p:txBody>
              <a:bodyPr wrap="none" anchor="ctr"/>
              <a:lstStyle/>
              <a:p>
                <a:endParaRPr lang="he-IL"/>
              </a:p>
            </p:txBody>
          </p:sp>
          <p:sp>
            <p:nvSpPr>
              <p:cNvPr id="36924" name="Rectangle 202"/>
              <p:cNvSpPr>
                <a:spLocks noChangeArrowheads="1"/>
              </p:cNvSpPr>
              <p:nvPr/>
            </p:nvSpPr>
            <p:spPr bwMode="auto">
              <a:xfrm>
                <a:off x="2816" y="3808"/>
                <a:ext cx="88" cy="88"/>
              </a:xfrm>
              <a:prstGeom prst="rect">
                <a:avLst/>
              </a:prstGeom>
              <a:noFill/>
              <a:ln w="9525">
                <a:solidFill>
                  <a:schemeClr val="tx2"/>
                </a:solidFill>
                <a:miter lim="800000"/>
                <a:headEnd/>
                <a:tailEnd/>
              </a:ln>
            </p:spPr>
            <p:txBody>
              <a:bodyPr wrap="none" anchor="ctr"/>
              <a:lstStyle/>
              <a:p>
                <a:endParaRPr lang="he-IL"/>
              </a:p>
            </p:txBody>
          </p:sp>
        </p:grpSp>
        <p:graphicFrame>
          <p:nvGraphicFramePr>
            <p:cNvPr id="36867" name="Object 203"/>
            <p:cNvGraphicFramePr>
              <a:graphicFrameLocks noChangeAspect="1"/>
            </p:cNvGraphicFramePr>
            <p:nvPr/>
          </p:nvGraphicFramePr>
          <p:xfrm>
            <a:off x="2477" y="3392"/>
            <a:ext cx="510" cy="388"/>
          </p:xfrm>
          <a:graphic>
            <a:graphicData uri="http://schemas.openxmlformats.org/presentationml/2006/ole">
              <mc:AlternateContent xmlns:mc="http://schemas.openxmlformats.org/markup-compatibility/2006">
                <mc:Choice xmlns:v="urn:schemas-microsoft-com:vml" Requires="v">
                  <p:oleObj spid="_x0000_s98392" name="Equation" r:id="rId6" imgW="317160" imgH="241200" progId="Equation.3">
                    <p:embed/>
                  </p:oleObj>
                </mc:Choice>
                <mc:Fallback>
                  <p:oleObj name="Equation" r:id="rId6" imgW="317160" imgH="241200" progId="Equation.3">
                    <p:embed/>
                    <p:pic>
                      <p:nvPicPr>
                        <p:cNvPr id="36867" name="Object 20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77" y="3392"/>
                          <a:ext cx="510" cy="3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24" name="Group 204"/>
            <p:cNvGrpSpPr>
              <a:grpSpLocks/>
            </p:cNvGrpSpPr>
            <p:nvPr/>
          </p:nvGrpSpPr>
          <p:grpSpPr bwMode="auto">
            <a:xfrm>
              <a:off x="856" y="3648"/>
              <a:ext cx="1775" cy="88"/>
              <a:chOff x="2872" y="3976"/>
              <a:chExt cx="1775" cy="88"/>
            </a:xfrm>
          </p:grpSpPr>
          <p:sp>
            <p:nvSpPr>
              <p:cNvPr id="36903" name="Line 205"/>
              <p:cNvSpPr>
                <a:spLocks noChangeShapeType="1"/>
              </p:cNvSpPr>
              <p:nvPr/>
            </p:nvSpPr>
            <p:spPr bwMode="auto">
              <a:xfrm flipH="1" flipV="1">
                <a:off x="2872" y="4030"/>
                <a:ext cx="1775" cy="10"/>
              </a:xfrm>
              <a:prstGeom prst="line">
                <a:avLst/>
              </a:prstGeom>
              <a:noFill/>
              <a:ln w="28575">
                <a:solidFill>
                  <a:schemeClr val="tx2"/>
                </a:solidFill>
                <a:miter lim="800000"/>
                <a:headEnd type="triangle" w="med" len="med"/>
                <a:tailEnd/>
              </a:ln>
            </p:spPr>
            <p:txBody>
              <a:bodyPr wrap="none" anchor="ctr"/>
              <a:lstStyle/>
              <a:p>
                <a:endParaRPr lang="en-US"/>
              </a:p>
            </p:txBody>
          </p:sp>
          <p:sp>
            <p:nvSpPr>
              <p:cNvPr id="36904" name="Rectangle 206"/>
              <p:cNvSpPr>
                <a:spLocks noChangeArrowheads="1"/>
              </p:cNvSpPr>
              <p:nvPr/>
            </p:nvSpPr>
            <p:spPr bwMode="auto">
              <a:xfrm>
                <a:off x="3032" y="3976"/>
                <a:ext cx="88" cy="88"/>
              </a:xfrm>
              <a:prstGeom prst="rect">
                <a:avLst/>
              </a:prstGeom>
              <a:noFill/>
              <a:ln w="9525">
                <a:solidFill>
                  <a:schemeClr val="tx2"/>
                </a:solidFill>
                <a:miter lim="800000"/>
                <a:headEnd/>
                <a:tailEnd/>
              </a:ln>
            </p:spPr>
            <p:txBody>
              <a:bodyPr wrap="none" anchor="ctr"/>
              <a:lstStyle/>
              <a:p>
                <a:endParaRPr lang="he-IL"/>
              </a:p>
            </p:txBody>
          </p:sp>
          <p:sp>
            <p:nvSpPr>
              <p:cNvPr id="36905" name="Rectangle 207"/>
              <p:cNvSpPr>
                <a:spLocks noChangeArrowheads="1"/>
              </p:cNvSpPr>
              <p:nvPr/>
            </p:nvSpPr>
            <p:spPr bwMode="auto">
              <a:xfrm>
                <a:off x="3161" y="3976"/>
                <a:ext cx="88" cy="88"/>
              </a:xfrm>
              <a:prstGeom prst="rect">
                <a:avLst/>
              </a:prstGeom>
              <a:noFill/>
              <a:ln w="9525">
                <a:solidFill>
                  <a:schemeClr val="tx2"/>
                </a:solidFill>
                <a:miter lim="800000"/>
                <a:headEnd/>
                <a:tailEnd/>
              </a:ln>
            </p:spPr>
            <p:txBody>
              <a:bodyPr wrap="none" anchor="ctr"/>
              <a:lstStyle/>
              <a:p>
                <a:endParaRPr lang="he-IL"/>
              </a:p>
            </p:txBody>
          </p:sp>
          <p:sp>
            <p:nvSpPr>
              <p:cNvPr id="36906" name="Rectangle 208"/>
              <p:cNvSpPr>
                <a:spLocks noChangeArrowheads="1"/>
              </p:cNvSpPr>
              <p:nvPr/>
            </p:nvSpPr>
            <p:spPr bwMode="auto">
              <a:xfrm>
                <a:off x="3291" y="3976"/>
                <a:ext cx="88" cy="88"/>
              </a:xfrm>
              <a:prstGeom prst="rect">
                <a:avLst/>
              </a:prstGeom>
              <a:noFill/>
              <a:ln w="9525">
                <a:solidFill>
                  <a:schemeClr val="tx2"/>
                </a:solidFill>
                <a:miter lim="800000"/>
                <a:headEnd/>
                <a:tailEnd/>
              </a:ln>
            </p:spPr>
            <p:txBody>
              <a:bodyPr wrap="none" anchor="ctr"/>
              <a:lstStyle/>
              <a:p>
                <a:endParaRPr lang="he-IL"/>
              </a:p>
            </p:txBody>
          </p:sp>
          <p:sp>
            <p:nvSpPr>
              <p:cNvPr id="36907" name="Rectangle 209"/>
              <p:cNvSpPr>
                <a:spLocks noChangeArrowheads="1"/>
              </p:cNvSpPr>
              <p:nvPr/>
            </p:nvSpPr>
            <p:spPr bwMode="auto">
              <a:xfrm>
                <a:off x="3421" y="3976"/>
                <a:ext cx="88" cy="88"/>
              </a:xfrm>
              <a:prstGeom prst="rect">
                <a:avLst/>
              </a:prstGeom>
              <a:noFill/>
              <a:ln w="9525">
                <a:solidFill>
                  <a:schemeClr val="tx2"/>
                </a:solidFill>
                <a:miter lim="800000"/>
                <a:headEnd/>
                <a:tailEnd/>
              </a:ln>
            </p:spPr>
            <p:txBody>
              <a:bodyPr wrap="none" anchor="ctr"/>
              <a:lstStyle/>
              <a:p>
                <a:endParaRPr lang="he-IL"/>
              </a:p>
            </p:txBody>
          </p:sp>
          <p:sp>
            <p:nvSpPr>
              <p:cNvPr id="36908" name="Rectangle 210"/>
              <p:cNvSpPr>
                <a:spLocks noChangeArrowheads="1"/>
              </p:cNvSpPr>
              <p:nvPr/>
            </p:nvSpPr>
            <p:spPr bwMode="auto">
              <a:xfrm>
                <a:off x="3551" y="3976"/>
                <a:ext cx="88" cy="88"/>
              </a:xfrm>
              <a:prstGeom prst="rect">
                <a:avLst/>
              </a:prstGeom>
              <a:noFill/>
              <a:ln w="9525">
                <a:solidFill>
                  <a:schemeClr val="tx2"/>
                </a:solidFill>
                <a:miter lim="800000"/>
                <a:headEnd/>
                <a:tailEnd/>
              </a:ln>
            </p:spPr>
            <p:txBody>
              <a:bodyPr wrap="none" anchor="ctr"/>
              <a:lstStyle/>
              <a:p>
                <a:endParaRPr lang="he-IL"/>
              </a:p>
            </p:txBody>
          </p:sp>
          <p:sp>
            <p:nvSpPr>
              <p:cNvPr id="36909" name="Rectangle 211"/>
              <p:cNvSpPr>
                <a:spLocks noChangeArrowheads="1"/>
              </p:cNvSpPr>
              <p:nvPr/>
            </p:nvSpPr>
            <p:spPr bwMode="auto">
              <a:xfrm>
                <a:off x="3680" y="3976"/>
                <a:ext cx="88" cy="88"/>
              </a:xfrm>
              <a:prstGeom prst="rect">
                <a:avLst/>
              </a:prstGeom>
              <a:noFill/>
              <a:ln w="9525">
                <a:solidFill>
                  <a:schemeClr val="tx2"/>
                </a:solidFill>
                <a:miter lim="800000"/>
                <a:headEnd/>
                <a:tailEnd/>
              </a:ln>
            </p:spPr>
            <p:txBody>
              <a:bodyPr wrap="none" anchor="ctr"/>
              <a:lstStyle/>
              <a:p>
                <a:endParaRPr lang="he-IL"/>
              </a:p>
            </p:txBody>
          </p:sp>
          <p:sp>
            <p:nvSpPr>
              <p:cNvPr id="36910" name="Rectangle 212"/>
              <p:cNvSpPr>
                <a:spLocks noChangeArrowheads="1"/>
              </p:cNvSpPr>
              <p:nvPr/>
            </p:nvSpPr>
            <p:spPr bwMode="auto">
              <a:xfrm>
                <a:off x="3810" y="3976"/>
                <a:ext cx="88" cy="88"/>
              </a:xfrm>
              <a:prstGeom prst="rect">
                <a:avLst/>
              </a:prstGeom>
              <a:noFill/>
              <a:ln w="9525">
                <a:solidFill>
                  <a:schemeClr val="tx2"/>
                </a:solidFill>
                <a:miter lim="800000"/>
                <a:headEnd/>
                <a:tailEnd/>
              </a:ln>
            </p:spPr>
            <p:txBody>
              <a:bodyPr wrap="none" anchor="ctr"/>
              <a:lstStyle/>
              <a:p>
                <a:endParaRPr lang="he-IL"/>
              </a:p>
            </p:txBody>
          </p:sp>
          <p:sp>
            <p:nvSpPr>
              <p:cNvPr id="36911" name="Rectangle 213"/>
              <p:cNvSpPr>
                <a:spLocks noChangeArrowheads="1"/>
              </p:cNvSpPr>
              <p:nvPr/>
            </p:nvSpPr>
            <p:spPr bwMode="auto">
              <a:xfrm>
                <a:off x="3940" y="3976"/>
                <a:ext cx="88" cy="88"/>
              </a:xfrm>
              <a:prstGeom prst="rect">
                <a:avLst/>
              </a:prstGeom>
              <a:noFill/>
              <a:ln w="9525">
                <a:solidFill>
                  <a:schemeClr val="tx2"/>
                </a:solidFill>
                <a:miter lim="800000"/>
                <a:headEnd/>
                <a:tailEnd/>
              </a:ln>
            </p:spPr>
            <p:txBody>
              <a:bodyPr wrap="none" anchor="ctr"/>
              <a:lstStyle/>
              <a:p>
                <a:endParaRPr lang="he-IL"/>
              </a:p>
            </p:txBody>
          </p:sp>
          <p:sp>
            <p:nvSpPr>
              <p:cNvPr id="36912" name="Rectangle 214"/>
              <p:cNvSpPr>
                <a:spLocks noChangeArrowheads="1"/>
              </p:cNvSpPr>
              <p:nvPr/>
            </p:nvSpPr>
            <p:spPr bwMode="auto">
              <a:xfrm>
                <a:off x="4070" y="3976"/>
                <a:ext cx="88" cy="88"/>
              </a:xfrm>
              <a:prstGeom prst="rect">
                <a:avLst/>
              </a:prstGeom>
              <a:noFill/>
              <a:ln w="9525">
                <a:solidFill>
                  <a:schemeClr val="tx2"/>
                </a:solidFill>
                <a:miter lim="800000"/>
                <a:headEnd/>
                <a:tailEnd/>
              </a:ln>
            </p:spPr>
            <p:txBody>
              <a:bodyPr wrap="none" anchor="ctr"/>
              <a:lstStyle/>
              <a:p>
                <a:endParaRPr lang="he-IL"/>
              </a:p>
            </p:txBody>
          </p:sp>
          <p:sp>
            <p:nvSpPr>
              <p:cNvPr id="36913" name="Rectangle 215"/>
              <p:cNvSpPr>
                <a:spLocks noChangeArrowheads="1"/>
              </p:cNvSpPr>
              <p:nvPr/>
            </p:nvSpPr>
            <p:spPr bwMode="auto">
              <a:xfrm>
                <a:off x="4200" y="3976"/>
                <a:ext cx="88" cy="88"/>
              </a:xfrm>
              <a:prstGeom prst="rect">
                <a:avLst/>
              </a:prstGeom>
              <a:noFill/>
              <a:ln w="9525">
                <a:solidFill>
                  <a:schemeClr val="tx2"/>
                </a:solidFill>
                <a:miter lim="800000"/>
                <a:headEnd/>
                <a:tailEnd/>
              </a:ln>
            </p:spPr>
            <p:txBody>
              <a:bodyPr wrap="none" anchor="ctr"/>
              <a:lstStyle/>
              <a:p>
                <a:endParaRPr lang="he-IL"/>
              </a:p>
            </p:txBody>
          </p:sp>
        </p:grpSp>
        <p:grpSp>
          <p:nvGrpSpPr>
            <p:cNvPr id="25" name="Group 216"/>
            <p:cNvGrpSpPr>
              <a:grpSpLocks/>
            </p:cNvGrpSpPr>
            <p:nvPr/>
          </p:nvGrpSpPr>
          <p:grpSpPr bwMode="auto">
            <a:xfrm>
              <a:off x="3088" y="2512"/>
              <a:ext cx="884" cy="752"/>
              <a:chOff x="4632" y="2872"/>
              <a:chExt cx="884" cy="752"/>
            </a:xfrm>
          </p:grpSpPr>
          <p:sp>
            <p:nvSpPr>
              <p:cNvPr id="36898" name="Oval 217"/>
              <p:cNvSpPr>
                <a:spLocks noChangeArrowheads="1"/>
              </p:cNvSpPr>
              <p:nvPr/>
            </p:nvSpPr>
            <p:spPr bwMode="auto">
              <a:xfrm>
                <a:off x="4632" y="2872"/>
                <a:ext cx="244" cy="236"/>
              </a:xfrm>
              <a:prstGeom prst="ellipse">
                <a:avLst/>
              </a:prstGeom>
              <a:solidFill>
                <a:srgbClr val="00CC00"/>
              </a:solidFill>
              <a:ln w="9525">
                <a:solidFill>
                  <a:srgbClr val="00CC00"/>
                </a:solidFill>
                <a:miter lim="800000"/>
                <a:headEnd/>
                <a:tailEnd/>
              </a:ln>
            </p:spPr>
            <p:txBody>
              <a:bodyPr wrap="none" anchor="ctr"/>
              <a:lstStyle/>
              <a:p>
                <a:endParaRPr lang="he-IL"/>
              </a:p>
            </p:txBody>
          </p:sp>
          <p:grpSp>
            <p:nvGrpSpPr>
              <p:cNvPr id="26" name="Group 218"/>
              <p:cNvGrpSpPr>
                <a:grpSpLocks/>
              </p:cNvGrpSpPr>
              <p:nvPr/>
            </p:nvGrpSpPr>
            <p:grpSpPr bwMode="auto">
              <a:xfrm>
                <a:off x="4754" y="2973"/>
                <a:ext cx="762" cy="651"/>
                <a:chOff x="4754" y="2973"/>
                <a:chExt cx="762" cy="651"/>
              </a:xfrm>
            </p:grpSpPr>
            <p:sp>
              <p:nvSpPr>
                <p:cNvPr id="36900" name="Line 219"/>
                <p:cNvSpPr>
                  <a:spLocks noChangeShapeType="1"/>
                </p:cNvSpPr>
                <p:nvPr/>
              </p:nvSpPr>
              <p:spPr bwMode="auto">
                <a:xfrm flipV="1">
                  <a:off x="4763" y="2973"/>
                  <a:ext cx="733" cy="8"/>
                </a:xfrm>
                <a:prstGeom prst="line">
                  <a:avLst/>
                </a:prstGeom>
                <a:noFill/>
                <a:ln w="57150">
                  <a:solidFill>
                    <a:srgbClr val="00CC00"/>
                  </a:solidFill>
                  <a:miter lim="800000"/>
                  <a:headEnd/>
                  <a:tailEnd type="arrow" w="med" len="med"/>
                </a:ln>
              </p:spPr>
              <p:txBody>
                <a:bodyPr wrap="none" anchor="ctr"/>
                <a:lstStyle/>
                <a:p>
                  <a:endParaRPr lang="en-US"/>
                </a:p>
              </p:txBody>
            </p:sp>
            <p:sp>
              <p:nvSpPr>
                <p:cNvPr id="36901" name="Line 220"/>
                <p:cNvSpPr>
                  <a:spLocks noChangeShapeType="1"/>
                </p:cNvSpPr>
                <p:nvPr/>
              </p:nvSpPr>
              <p:spPr bwMode="auto">
                <a:xfrm flipH="1">
                  <a:off x="4755" y="3008"/>
                  <a:ext cx="8" cy="616"/>
                </a:xfrm>
                <a:prstGeom prst="line">
                  <a:avLst/>
                </a:prstGeom>
                <a:noFill/>
                <a:ln w="57150">
                  <a:solidFill>
                    <a:srgbClr val="00CC00"/>
                  </a:solidFill>
                  <a:miter lim="800000"/>
                  <a:headEnd/>
                  <a:tailEnd type="arrow" w="med" len="med"/>
                </a:ln>
              </p:spPr>
              <p:txBody>
                <a:bodyPr wrap="none" anchor="ctr"/>
                <a:lstStyle/>
                <a:p>
                  <a:endParaRPr lang="en-US"/>
                </a:p>
              </p:txBody>
            </p:sp>
            <p:sp>
              <p:nvSpPr>
                <p:cNvPr id="36902" name="Line 221"/>
                <p:cNvSpPr>
                  <a:spLocks noChangeShapeType="1"/>
                </p:cNvSpPr>
                <p:nvPr/>
              </p:nvSpPr>
              <p:spPr bwMode="auto">
                <a:xfrm>
                  <a:off x="4754" y="2990"/>
                  <a:ext cx="762" cy="587"/>
                </a:xfrm>
                <a:prstGeom prst="line">
                  <a:avLst/>
                </a:prstGeom>
                <a:noFill/>
                <a:ln w="57150">
                  <a:solidFill>
                    <a:srgbClr val="00CC00"/>
                  </a:solidFill>
                  <a:miter lim="800000"/>
                  <a:headEnd/>
                  <a:tailEnd type="arrow" w="med" len="med"/>
                </a:ln>
              </p:spPr>
              <p:txBody>
                <a:bodyPr wrap="none" anchor="ctr"/>
                <a:lstStyle/>
                <a:p>
                  <a:endParaRPr lang="en-US"/>
                </a:p>
              </p:txBody>
            </p:sp>
          </p:grpSp>
        </p:grpSp>
        <p:sp>
          <p:nvSpPr>
            <p:cNvPr id="36881" name="Text Box 222"/>
            <p:cNvSpPr txBox="1">
              <a:spLocks noChangeArrowheads="1"/>
            </p:cNvSpPr>
            <p:nvPr/>
          </p:nvSpPr>
          <p:spPr bwMode="auto">
            <a:xfrm rot="2315667">
              <a:off x="3335" y="2884"/>
              <a:ext cx="897" cy="192"/>
            </a:xfrm>
            <a:prstGeom prst="rect">
              <a:avLst/>
            </a:prstGeom>
            <a:noFill/>
            <a:ln w="9525">
              <a:noFill/>
              <a:miter lim="800000"/>
              <a:headEnd/>
              <a:tailEnd/>
            </a:ln>
          </p:spPr>
          <p:txBody>
            <a:bodyPr wrap="none">
              <a:spAutoFit/>
            </a:bodyPr>
            <a:lstStyle/>
            <a:p>
              <a:pPr eaLnBrk="1" hangingPunct="1"/>
              <a:r>
                <a:rPr lang="en-US" sz="1400">
                  <a:latin typeface="Tahoma" pitchFamily="34" charset="0"/>
                </a:rPr>
                <a:t>correspondence</a:t>
              </a:r>
            </a:p>
          </p:txBody>
        </p:sp>
        <p:grpSp>
          <p:nvGrpSpPr>
            <p:cNvPr id="27" name="Group 223"/>
            <p:cNvGrpSpPr>
              <a:grpSpLocks/>
            </p:cNvGrpSpPr>
            <p:nvPr/>
          </p:nvGrpSpPr>
          <p:grpSpPr bwMode="auto">
            <a:xfrm>
              <a:off x="558" y="2596"/>
              <a:ext cx="1146" cy="231"/>
              <a:chOff x="2134" y="2980"/>
              <a:chExt cx="1146" cy="231"/>
            </a:xfrm>
          </p:grpSpPr>
          <p:sp>
            <p:nvSpPr>
              <p:cNvPr id="36896" name="Line 224"/>
              <p:cNvSpPr>
                <a:spLocks noChangeShapeType="1"/>
              </p:cNvSpPr>
              <p:nvPr/>
            </p:nvSpPr>
            <p:spPr bwMode="auto">
              <a:xfrm>
                <a:off x="2416" y="3096"/>
                <a:ext cx="864" cy="0"/>
              </a:xfrm>
              <a:prstGeom prst="line">
                <a:avLst/>
              </a:prstGeom>
              <a:noFill/>
              <a:ln w="38100">
                <a:solidFill>
                  <a:schemeClr val="tx1"/>
                </a:solidFill>
                <a:miter lim="800000"/>
                <a:headEnd/>
                <a:tailEnd/>
              </a:ln>
            </p:spPr>
            <p:txBody>
              <a:bodyPr wrap="none" anchor="ctr"/>
              <a:lstStyle/>
              <a:p>
                <a:endParaRPr lang="en-US"/>
              </a:p>
            </p:txBody>
          </p:sp>
          <p:sp>
            <p:nvSpPr>
              <p:cNvPr id="36897" name="Text Box 225"/>
              <p:cNvSpPr txBox="1">
                <a:spLocks noChangeArrowheads="1"/>
              </p:cNvSpPr>
              <p:nvPr/>
            </p:nvSpPr>
            <p:spPr bwMode="auto">
              <a:xfrm>
                <a:off x="2134" y="2980"/>
                <a:ext cx="207" cy="231"/>
              </a:xfrm>
              <a:prstGeom prst="rect">
                <a:avLst/>
              </a:prstGeom>
              <a:noFill/>
              <a:ln w="9525">
                <a:noFill/>
                <a:miter lim="800000"/>
                <a:headEnd/>
                <a:tailEnd/>
              </a:ln>
            </p:spPr>
            <p:txBody>
              <a:bodyPr wrap="none">
                <a:spAutoFit/>
              </a:bodyPr>
              <a:lstStyle/>
              <a:p>
                <a:pPr eaLnBrk="1" hangingPunct="1"/>
                <a:r>
                  <a:rPr lang="en-US" sz="1800" b="1" i="1">
                    <a:latin typeface="Tahoma" pitchFamily="34" charset="0"/>
                  </a:rPr>
                  <a:t>p</a:t>
                </a:r>
              </a:p>
            </p:txBody>
          </p:sp>
        </p:grpSp>
        <p:grpSp>
          <p:nvGrpSpPr>
            <p:cNvPr id="28" name="Group 226"/>
            <p:cNvGrpSpPr>
              <a:grpSpLocks/>
            </p:cNvGrpSpPr>
            <p:nvPr/>
          </p:nvGrpSpPr>
          <p:grpSpPr bwMode="auto">
            <a:xfrm>
              <a:off x="1606" y="2704"/>
              <a:ext cx="207" cy="1208"/>
              <a:chOff x="3182" y="3088"/>
              <a:chExt cx="207" cy="1208"/>
            </a:xfrm>
          </p:grpSpPr>
          <p:sp>
            <p:nvSpPr>
              <p:cNvPr id="36894" name="Line 227"/>
              <p:cNvSpPr>
                <a:spLocks noChangeShapeType="1"/>
              </p:cNvSpPr>
              <p:nvPr/>
            </p:nvSpPr>
            <p:spPr bwMode="auto">
              <a:xfrm flipV="1">
                <a:off x="3280" y="3088"/>
                <a:ext cx="0" cy="944"/>
              </a:xfrm>
              <a:prstGeom prst="line">
                <a:avLst/>
              </a:prstGeom>
              <a:noFill/>
              <a:ln w="38100">
                <a:solidFill>
                  <a:schemeClr val="tx1"/>
                </a:solidFill>
                <a:miter lim="800000"/>
                <a:headEnd/>
                <a:tailEnd/>
              </a:ln>
            </p:spPr>
            <p:txBody>
              <a:bodyPr wrap="none" anchor="ctr"/>
              <a:lstStyle/>
              <a:p>
                <a:endParaRPr lang="en-US"/>
              </a:p>
            </p:txBody>
          </p:sp>
          <p:sp>
            <p:nvSpPr>
              <p:cNvPr id="36895" name="Text Box 228"/>
              <p:cNvSpPr txBox="1">
                <a:spLocks noChangeArrowheads="1"/>
              </p:cNvSpPr>
              <p:nvPr/>
            </p:nvSpPr>
            <p:spPr bwMode="auto">
              <a:xfrm>
                <a:off x="3182" y="4065"/>
                <a:ext cx="207" cy="231"/>
              </a:xfrm>
              <a:prstGeom prst="rect">
                <a:avLst/>
              </a:prstGeom>
              <a:noFill/>
              <a:ln w="9525">
                <a:noFill/>
                <a:miter lim="800000"/>
                <a:headEnd/>
                <a:tailEnd/>
              </a:ln>
            </p:spPr>
            <p:txBody>
              <a:bodyPr wrap="none">
                <a:spAutoFit/>
              </a:bodyPr>
              <a:lstStyle/>
              <a:p>
                <a:pPr eaLnBrk="1" hangingPunct="1"/>
                <a:r>
                  <a:rPr lang="en-US" sz="1800" b="1" i="1">
                    <a:latin typeface="Tahoma" pitchFamily="34" charset="0"/>
                  </a:rPr>
                  <a:t>q</a:t>
                </a:r>
              </a:p>
            </p:txBody>
          </p:sp>
        </p:grpSp>
        <p:grpSp>
          <p:nvGrpSpPr>
            <p:cNvPr id="29" name="Group 229"/>
            <p:cNvGrpSpPr>
              <a:grpSpLocks/>
            </p:cNvGrpSpPr>
            <p:nvPr/>
          </p:nvGrpSpPr>
          <p:grpSpPr bwMode="auto">
            <a:xfrm>
              <a:off x="550" y="2703"/>
              <a:ext cx="2577" cy="568"/>
              <a:chOff x="2126" y="3087"/>
              <a:chExt cx="2577" cy="568"/>
            </a:xfrm>
          </p:grpSpPr>
          <p:grpSp>
            <p:nvGrpSpPr>
              <p:cNvPr id="30" name="Group 230"/>
              <p:cNvGrpSpPr>
                <a:grpSpLocks/>
              </p:cNvGrpSpPr>
              <p:nvPr/>
            </p:nvGrpSpPr>
            <p:grpSpPr bwMode="auto">
              <a:xfrm>
                <a:off x="2416" y="3087"/>
                <a:ext cx="2287" cy="568"/>
                <a:chOff x="2416" y="3087"/>
                <a:chExt cx="2287" cy="568"/>
              </a:xfrm>
            </p:grpSpPr>
            <p:sp>
              <p:nvSpPr>
                <p:cNvPr id="36892" name="Text Box 231"/>
                <p:cNvSpPr txBox="1">
                  <a:spLocks noChangeArrowheads="1"/>
                </p:cNvSpPr>
                <p:nvPr/>
              </p:nvSpPr>
              <p:spPr bwMode="auto">
                <a:xfrm rot="-5400000">
                  <a:off x="4256" y="3208"/>
                  <a:ext cx="568" cy="326"/>
                </a:xfrm>
                <a:prstGeom prst="rect">
                  <a:avLst/>
                </a:prstGeom>
                <a:noFill/>
                <a:ln w="9525">
                  <a:noFill/>
                  <a:miter lim="800000"/>
                  <a:headEnd/>
                  <a:tailEnd/>
                </a:ln>
              </p:spPr>
              <p:txBody>
                <a:bodyPr>
                  <a:spAutoFit/>
                </a:bodyPr>
                <a:lstStyle/>
                <a:p>
                  <a:pPr algn="ctr" eaLnBrk="1" hangingPunct="1"/>
                  <a:r>
                    <a:rPr lang="en-US" sz="1400">
                      <a:latin typeface="Tahoma" pitchFamily="34" charset="0"/>
                    </a:rPr>
                    <a:t>Left occlusion</a:t>
                  </a:r>
                </a:p>
              </p:txBody>
            </p:sp>
            <p:sp>
              <p:nvSpPr>
                <p:cNvPr id="36893" name="Line 232"/>
                <p:cNvSpPr>
                  <a:spLocks noChangeShapeType="1"/>
                </p:cNvSpPr>
                <p:nvPr/>
              </p:nvSpPr>
              <p:spPr bwMode="auto">
                <a:xfrm>
                  <a:off x="2416" y="3464"/>
                  <a:ext cx="1168" cy="0"/>
                </a:xfrm>
                <a:prstGeom prst="line">
                  <a:avLst/>
                </a:prstGeom>
                <a:noFill/>
                <a:ln w="38100">
                  <a:solidFill>
                    <a:schemeClr val="tx1"/>
                  </a:solidFill>
                  <a:miter lim="800000"/>
                  <a:headEnd/>
                  <a:tailEnd/>
                </a:ln>
              </p:spPr>
              <p:txBody>
                <a:bodyPr wrap="none" anchor="ctr"/>
                <a:lstStyle/>
                <a:p>
                  <a:endParaRPr lang="en-US"/>
                </a:p>
              </p:txBody>
            </p:sp>
          </p:grpSp>
          <p:sp>
            <p:nvSpPr>
              <p:cNvPr id="36891" name="Text Box 233"/>
              <p:cNvSpPr txBox="1">
                <a:spLocks noChangeArrowheads="1"/>
              </p:cNvSpPr>
              <p:nvPr/>
            </p:nvSpPr>
            <p:spPr bwMode="auto">
              <a:xfrm>
                <a:off x="2126" y="3356"/>
                <a:ext cx="242" cy="231"/>
              </a:xfrm>
              <a:prstGeom prst="rect">
                <a:avLst/>
              </a:prstGeom>
              <a:noFill/>
              <a:ln w="9525">
                <a:noFill/>
                <a:miter lim="800000"/>
                <a:headEnd/>
                <a:tailEnd/>
              </a:ln>
            </p:spPr>
            <p:txBody>
              <a:bodyPr>
                <a:spAutoFit/>
              </a:bodyPr>
              <a:lstStyle/>
              <a:p>
                <a:pPr eaLnBrk="1" hangingPunct="1"/>
                <a:r>
                  <a:rPr lang="en-US" sz="1800" b="1" i="1">
                    <a:latin typeface="Tahoma" pitchFamily="34" charset="0"/>
                  </a:rPr>
                  <a:t>t</a:t>
                </a:r>
              </a:p>
            </p:txBody>
          </p:sp>
        </p:grpSp>
        <p:grpSp>
          <p:nvGrpSpPr>
            <p:cNvPr id="31" name="Group 234"/>
            <p:cNvGrpSpPr>
              <a:grpSpLocks/>
            </p:cNvGrpSpPr>
            <p:nvPr/>
          </p:nvGrpSpPr>
          <p:grpSpPr bwMode="auto">
            <a:xfrm>
              <a:off x="1350" y="2236"/>
              <a:ext cx="2568" cy="1671"/>
              <a:chOff x="2926" y="2620"/>
              <a:chExt cx="2568" cy="1671"/>
            </a:xfrm>
          </p:grpSpPr>
          <p:grpSp>
            <p:nvGrpSpPr>
              <p:cNvPr id="224" name="Group 235"/>
              <p:cNvGrpSpPr>
                <a:grpSpLocks/>
              </p:cNvGrpSpPr>
              <p:nvPr/>
            </p:nvGrpSpPr>
            <p:grpSpPr bwMode="auto">
              <a:xfrm>
                <a:off x="3024" y="2620"/>
                <a:ext cx="2470" cy="1420"/>
                <a:chOff x="3024" y="2620"/>
                <a:chExt cx="2470" cy="1420"/>
              </a:xfrm>
            </p:grpSpPr>
            <p:sp>
              <p:nvSpPr>
                <p:cNvPr id="36888" name="Text Box 236"/>
                <p:cNvSpPr txBox="1">
                  <a:spLocks noChangeArrowheads="1"/>
                </p:cNvSpPr>
                <p:nvPr/>
              </p:nvSpPr>
              <p:spPr bwMode="auto">
                <a:xfrm>
                  <a:off x="4926" y="2620"/>
                  <a:ext cx="568" cy="326"/>
                </a:xfrm>
                <a:prstGeom prst="rect">
                  <a:avLst/>
                </a:prstGeom>
                <a:noFill/>
                <a:ln w="9525">
                  <a:noFill/>
                  <a:miter lim="800000"/>
                  <a:headEnd/>
                  <a:tailEnd/>
                </a:ln>
              </p:spPr>
              <p:txBody>
                <a:bodyPr wrap="none">
                  <a:spAutoFit/>
                </a:bodyPr>
                <a:lstStyle/>
                <a:p>
                  <a:pPr algn="ctr" eaLnBrk="1" hangingPunct="1"/>
                  <a:r>
                    <a:rPr lang="en-US" sz="1400">
                      <a:latin typeface="Tahoma" pitchFamily="34" charset="0"/>
                    </a:rPr>
                    <a:t>Right</a:t>
                  </a:r>
                </a:p>
                <a:p>
                  <a:pPr algn="ctr" eaLnBrk="1" hangingPunct="1"/>
                  <a:r>
                    <a:rPr lang="en-US" sz="1400">
                      <a:latin typeface="Tahoma" pitchFamily="34" charset="0"/>
                    </a:rPr>
                    <a:t>occlusion</a:t>
                  </a:r>
                </a:p>
              </p:txBody>
            </p:sp>
            <p:sp>
              <p:nvSpPr>
                <p:cNvPr id="36889" name="Line 237"/>
                <p:cNvSpPr>
                  <a:spLocks noChangeShapeType="1"/>
                </p:cNvSpPr>
                <p:nvPr/>
              </p:nvSpPr>
              <p:spPr bwMode="auto">
                <a:xfrm flipV="1">
                  <a:off x="3024" y="2912"/>
                  <a:ext cx="0" cy="1128"/>
                </a:xfrm>
                <a:prstGeom prst="line">
                  <a:avLst/>
                </a:prstGeom>
                <a:noFill/>
                <a:ln w="38100">
                  <a:solidFill>
                    <a:schemeClr val="tx1"/>
                  </a:solidFill>
                  <a:miter lim="800000"/>
                  <a:headEnd/>
                  <a:tailEnd/>
                </a:ln>
              </p:spPr>
              <p:txBody>
                <a:bodyPr wrap="none" anchor="ctr"/>
                <a:lstStyle/>
                <a:p>
                  <a:endParaRPr lang="en-US"/>
                </a:p>
              </p:txBody>
            </p:sp>
          </p:grpSp>
          <p:sp>
            <p:nvSpPr>
              <p:cNvPr id="36887" name="Text Box 238"/>
              <p:cNvSpPr txBox="1">
                <a:spLocks noChangeArrowheads="1"/>
              </p:cNvSpPr>
              <p:nvPr/>
            </p:nvSpPr>
            <p:spPr bwMode="auto">
              <a:xfrm>
                <a:off x="2926" y="4060"/>
                <a:ext cx="242" cy="231"/>
              </a:xfrm>
              <a:prstGeom prst="rect">
                <a:avLst/>
              </a:prstGeom>
              <a:noFill/>
              <a:ln w="9525">
                <a:noFill/>
                <a:miter lim="800000"/>
                <a:headEnd/>
                <a:tailEnd/>
              </a:ln>
            </p:spPr>
            <p:txBody>
              <a:bodyPr>
                <a:spAutoFit/>
              </a:bodyPr>
              <a:lstStyle/>
              <a:p>
                <a:pPr eaLnBrk="1" hangingPunct="1"/>
                <a:r>
                  <a:rPr lang="en-US" sz="1800" b="1" i="1">
                    <a:latin typeface="Tahoma" pitchFamily="34" charset="0"/>
                  </a:rPr>
                  <a:t>s</a:t>
                </a:r>
              </a:p>
            </p:txBody>
          </p:sp>
        </p:grpSp>
        <p:graphicFrame>
          <p:nvGraphicFramePr>
            <p:cNvPr id="36868" name="Object 239"/>
            <p:cNvGraphicFramePr>
              <a:graphicFrameLocks noChangeAspect="1"/>
            </p:cNvGraphicFramePr>
            <p:nvPr/>
          </p:nvGraphicFramePr>
          <p:xfrm>
            <a:off x="4108" y="3053"/>
            <a:ext cx="1180" cy="363"/>
          </p:xfrm>
          <a:graphic>
            <a:graphicData uri="http://schemas.openxmlformats.org/presentationml/2006/ole">
              <mc:AlternateContent xmlns:mc="http://schemas.openxmlformats.org/markup-compatibility/2006">
                <mc:Choice xmlns:v="urn:schemas-microsoft-com:vml" Requires="v">
                  <p:oleObj spid="_x0000_s98393" name="Equation" r:id="rId8" imgW="825480" imgH="253800" progId="Equation.3">
                    <p:embed/>
                  </p:oleObj>
                </mc:Choice>
                <mc:Fallback>
                  <p:oleObj name="Equation" r:id="rId8" imgW="825480" imgH="253800" progId="Equation.3">
                    <p:embed/>
                    <p:pic>
                      <p:nvPicPr>
                        <p:cNvPr id="36868" name="Object 23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108" y="3053"/>
                          <a:ext cx="1180" cy="3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6869" name="Object 240"/>
            <p:cNvGraphicFramePr>
              <a:graphicFrameLocks noChangeAspect="1"/>
            </p:cNvGraphicFramePr>
            <p:nvPr/>
          </p:nvGraphicFramePr>
          <p:xfrm>
            <a:off x="3976" y="2471"/>
            <a:ext cx="435" cy="327"/>
          </p:xfrm>
          <a:graphic>
            <a:graphicData uri="http://schemas.openxmlformats.org/presentationml/2006/ole">
              <mc:AlternateContent xmlns:mc="http://schemas.openxmlformats.org/markup-compatibility/2006">
                <mc:Choice xmlns:v="urn:schemas-microsoft-com:vml" Requires="v">
                  <p:oleObj spid="_x0000_s98394" name="Equation" r:id="rId10" imgW="304560" imgH="228600" progId="Equation.3">
                    <p:embed/>
                  </p:oleObj>
                </mc:Choice>
                <mc:Fallback>
                  <p:oleObj name="Equation" r:id="rId10" imgW="304560" imgH="228600" progId="Equation.3">
                    <p:embed/>
                    <p:pic>
                      <p:nvPicPr>
                        <p:cNvPr id="36869" name="Object 240"/>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976" y="2471"/>
                          <a:ext cx="435" cy="32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6870" name="Object 241"/>
            <p:cNvGraphicFramePr>
              <a:graphicFrameLocks noChangeAspect="1"/>
            </p:cNvGraphicFramePr>
            <p:nvPr/>
          </p:nvGraphicFramePr>
          <p:xfrm>
            <a:off x="3104" y="3255"/>
            <a:ext cx="435" cy="327"/>
          </p:xfrm>
          <a:graphic>
            <a:graphicData uri="http://schemas.openxmlformats.org/presentationml/2006/ole">
              <mc:AlternateContent xmlns:mc="http://schemas.openxmlformats.org/markup-compatibility/2006">
                <mc:Choice xmlns:v="urn:schemas-microsoft-com:vml" Requires="v">
                  <p:oleObj spid="_x0000_s98395" name="Equation" r:id="rId12" imgW="304560" imgH="228600" progId="Equation.3">
                    <p:embed/>
                  </p:oleObj>
                </mc:Choice>
                <mc:Fallback>
                  <p:oleObj name="Equation" r:id="rId12" imgW="304560" imgH="228600" progId="Equation.3">
                    <p:embed/>
                    <p:pic>
                      <p:nvPicPr>
                        <p:cNvPr id="36870" name="Object 241"/>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104" y="3255"/>
                          <a:ext cx="435" cy="32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244" name="5-Point Star 243"/>
          <p:cNvSpPr/>
          <p:nvPr/>
        </p:nvSpPr>
        <p:spPr bwMode="auto">
          <a:xfrm>
            <a:off x="8492359" y="262759"/>
            <a:ext cx="262759" cy="315310"/>
          </a:xfrm>
          <a:prstGeom prst="star5">
            <a:avLst/>
          </a:prstGeom>
          <a:solidFill>
            <a:schemeClr val="accent1"/>
          </a:solidFill>
          <a:ln w="12700" cap="sq"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Hebrew)" pitchFamily="18" charset="0"/>
            </a:endParaRPr>
          </a:p>
        </p:txBody>
      </p:sp>
    </p:spTree>
    <p:extLst>
      <p:ext uri="{BB962C8B-B14F-4D97-AF65-F5344CB8AC3E}">
        <p14:creationId xmlns:p14="http://schemas.microsoft.com/office/powerpoint/2010/main" val="11845950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Slide Number Placeholder 4"/>
          <p:cNvSpPr>
            <a:spLocks noGrp="1"/>
          </p:cNvSpPr>
          <p:nvPr>
            <p:ph type="sldNum" sz="quarter" idx="11"/>
          </p:nvPr>
        </p:nvSpPr>
        <p:spPr>
          <a:noFill/>
        </p:spPr>
        <p:txBody>
          <a:bodyPr/>
          <a:lstStyle/>
          <a:p>
            <a:fld id="{E3B8AB21-6A10-4915-A57B-F171E2FB2CCB}" type="slidenum">
              <a:rPr lang="he-IL" altLang="en-US">
                <a:latin typeface="Arial" charset="0"/>
                <a:cs typeface="Arial" charset="0"/>
              </a:rPr>
              <a:pPr/>
              <a:t>17</a:t>
            </a:fld>
            <a:endParaRPr lang="en-US" altLang="en-US">
              <a:latin typeface="Arial" charset="0"/>
              <a:cs typeface="Arial" charset="0"/>
            </a:endParaRPr>
          </a:p>
        </p:txBody>
      </p:sp>
      <p:sp>
        <p:nvSpPr>
          <p:cNvPr id="18435" name="Footer Placeholder 5"/>
          <p:cNvSpPr>
            <a:spLocks noGrp="1"/>
          </p:cNvSpPr>
          <p:nvPr>
            <p:ph type="ftr" sz="quarter" idx="12"/>
          </p:nvPr>
        </p:nvSpPr>
        <p:spPr>
          <a:noFill/>
        </p:spPr>
        <p:txBody>
          <a:bodyPr/>
          <a:lstStyle/>
          <a:p>
            <a:r>
              <a:rPr lang="en-US" altLang="en-US">
                <a:latin typeface="Arial" charset="0"/>
              </a:rPr>
              <a:t>Computer Vision by Y. Moses</a:t>
            </a:r>
          </a:p>
        </p:txBody>
      </p:sp>
      <p:sp>
        <p:nvSpPr>
          <p:cNvPr id="18436" name="Rectangle 2"/>
          <p:cNvSpPr>
            <a:spLocks noGrp="1" noChangeArrowheads="1"/>
          </p:cNvSpPr>
          <p:nvPr>
            <p:ph type="title"/>
          </p:nvPr>
        </p:nvSpPr>
        <p:spPr/>
        <p:txBody>
          <a:bodyPr/>
          <a:lstStyle/>
          <a:p>
            <a:r>
              <a:rPr lang="en-US" smtClean="0"/>
              <a:t>Other Pairs of Images</a:t>
            </a:r>
          </a:p>
        </p:txBody>
      </p:sp>
      <p:sp>
        <p:nvSpPr>
          <p:cNvPr id="18437" name="Rectangle 3"/>
          <p:cNvSpPr>
            <a:spLocks noGrp="1" noChangeArrowheads="1"/>
          </p:cNvSpPr>
          <p:nvPr>
            <p:ph type="body" idx="1"/>
          </p:nvPr>
        </p:nvSpPr>
        <p:spPr/>
        <p:txBody>
          <a:bodyPr/>
          <a:lstStyle/>
          <a:p>
            <a:endParaRPr lang="en-US" smtClean="0"/>
          </a:p>
        </p:txBody>
      </p:sp>
    </p:spTree>
    <p:extLst>
      <p:ext uri="{BB962C8B-B14F-4D97-AF65-F5344CB8AC3E}">
        <p14:creationId xmlns:p14="http://schemas.microsoft.com/office/powerpoint/2010/main" val="21212599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Number Placeholder 4"/>
          <p:cNvSpPr>
            <a:spLocks noGrp="1"/>
          </p:cNvSpPr>
          <p:nvPr>
            <p:ph type="sldNum" sz="quarter" idx="11"/>
          </p:nvPr>
        </p:nvSpPr>
        <p:spPr>
          <a:noFill/>
        </p:spPr>
        <p:txBody>
          <a:bodyPr/>
          <a:lstStyle/>
          <a:p>
            <a:fld id="{CFA472DE-3DD3-47E1-B8A1-E6C26D701EF4}" type="slidenum">
              <a:rPr lang="he-IL" altLang="en-US">
                <a:latin typeface="Arial" charset="0"/>
                <a:cs typeface="Arial" charset="0"/>
              </a:rPr>
              <a:pPr/>
              <a:t>18</a:t>
            </a:fld>
            <a:endParaRPr lang="en-US" altLang="en-US">
              <a:latin typeface="Arial" charset="0"/>
              <a:cs typeface="Arial" charset="0"/>
            </a:endParaRPr>
          </a:p>
        </p:txBody>
      </p:sp>
      <p:sp>
        <p:nvSpPr>
          <p:cNvPr id="19459" name="Footer Placeholder 5"/>
          <p:cNvSpPr>
            <a:spLocks noGrp="1"/>
          </p:cNvSpPr>
          <p:nvPr>
            <p:ph type="ftr" sz="quarter" idx="12"/>
          </p:nvPr>
        </p:nvSpPr>
        <p:spPr>
          <a:noFill/>
        </p:spPr>
        <p:txBody>
          <a:bodyPr/>
          <a:lstStyle/>
          <a:p>
            <a:r>
              <a:rPr lang="en-US" altLang="en-US">
                <a:latin typeface="Arial" charset="0"/>
              </a:rPr>
              <a:t>Computer Vision by Y. Moses</a:t>
            </a:r>
          </a:p>
        </p:txBody>
      </p:sp>
      <p:sp>
        <p:nvSpPr>
          <p:cNvPr id="19460" name="Rectangle 2"/>
          <p:cNvSpPr>
            <a:spLocks noGrp="1" noChangeArrowheads="1"/>
          </p:cNvSpPr>
          <p:nvPr>
            <p:ph type="title"/>
          </p:nvPr>
        </p:nvSpPr>
        <p:spPr/>
        <p:txBody>
          <a:bodyPr/>
          <a:lstStyle/>
          <a:p>
            <a:r>
              <a:rPr lang="en-US" smtClean="0"/>
              <a:t>Mirrors</a:t>
            </a:r>
          </a:p>
        </p:txBody>
      </p:sp>
      <p:pic>
        <p:nvPicPr>
          <p:cNvPr id="19461" name="Picture 3"/>
          <p:cNvPicPr>
            <a:picLocks noGrp="1" noChangeAspect="1" noChangeArrowheads="1"/>
          </p:cNvPicPr>
          <p:nvPr>
            <p:ph type="body" idx="1"/>
          </p:nvPr>
        </p:nvPicPr>
        <p:blipFill>
          <a:blip r:embed="rId3" cstate="print"/>
          <a:srcRect/>
          <a:stretch>
            <a:fillRect/>
          </a:stretch>
        </p:blipFill>
        <p:spPr>
          <a:xfrm>
            <a:off x="533400" y="1752600"/>
            <a:ext cx="7239000" cy="3692525"/>
          </a:xfrm>
        </p:spPr>
      </p:pic>
      <p:sp>
        <p:nvSpPr>
          <p:cNvPr id="19462" name="Text Box 4"/>
          <p:cNvSpPr txBox="1">
            <a:spLocks noChangeArrowheads="1"/>
          </p:cNvSpPr>
          <p:nvPr/>
        </p:nvSpPr>
        <p:spPr bwMode="auto">
          <a:xfrm>
            <a:off x="609600" y="6096000"/>
            <a:ext cx="6553200" cy="366713"/>
          </a:xfrm>
          <a:prstGeom prst="rect">
            <a:avLst/>
          </a:prstGeom>
          <a:noFill/>
          <a:ln w="12700" cap="sq">
            <a:noFill/>
            <a:miter lim="800000"/>
            <a:headEnd type="none" w="sm" len="sm"/>
            <a:tailEnd type="none" w="sm" len="sm"/>
          </a:ln>
        </p:spPr>
        <p:txBody>
          <a:bodyPr>
            <a:spAutoFit/>
          </a:bodyPr>
          <a:lstStyle/>
          <a:p>
            <a:pPr>
              <a:spcBef>
                <a:spcPct val="50000"/>
              </a:spcBef>
            </a:pPr>
            <a:r>
              <a:rPr lang="en-US" sz="1800">
                <a:solidFill>
                  <a:srgbClr val="0099FF"/>
                </a:solidFill>
              </a:rPr>
              <a:t>Taken from Mathieu and Devernay INRIA</a:t>
            </a:r>
          </a:p>
        </p:txBody>
      </p:sp>
    </p:spTree>
    <p:extLst>
      <p:ext uri="{BB962C8B-B14F-4D97-AF65-F5344CB8AC3E}">
        <p14:creationId xmlns:p14="http://schemas.microsoft.com/office/powerpoint/2010/main" val="9832119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Structured Light</a:t>
            </a:r>
            <a:endParaRPr lang="he-IL" dirty="0"/>
          </a:p>
        </p:txBody>
      </p:sp>
      <p:sp>
        <p:nvSpPr>
          <p:cNvPr id="3" name="Content Placeholder 2"/>
          <p:cNvSpPr>
            <a:spLocks noGrp="1"/>
          </p:cNvSpPr>
          <p:nvPr>
            <p:ph idx="1"/>
          </p:nvPr>
        </p:nvSpPr>
        <p:spPr/>
        <p:txBody>
          <a:bodyPr/>
          <a:lstStyle/>
          <a:p>
            <a:pPr eaLnBrk="1" hangingPunct="1">
              <a:spcBef>
                <a:spcPct val="50000"/>
              </a:spcBef>
            </a:pPr>
            <a:r>
              <a:rPr lang="en-GB" dirty="0">
                <a:latin typeface="Tahoma" pitchFamily="34" charset="0"/>
              </a:rPr>
              <a:t>known camera and </a:t>
            </a:r>
            <a:r>
              <a:rPr lang="en-GB" dirty="0" smtClean="0">
                <a:latin typeface="Tahoma" pitchFamily="34" charset="0"/>
              </a:rPr>
              <a:t/>
            </a:r>
            <a:br>
              <a:rPr lang="en-GB" dirty="0" smtClean="0">
                <a:latin typeface="Tahoma" pitchFamily="34" charset="0"/>
              </a:rPr>
            </a:br>
            <a:r>
              <a:rPr lang="en-GB" dirty="0" smtClean="0">
                <a:latin typeface="Tahoma" pitchFamily="34" charset="0"/>
              </a:rPr>
              <a:t>projector geometry</a:t>
            </a:r>
            <a:endParaRPr lang="en-GB" dirty="0">
              <a:latin typeface="Tahoma" pitchFamily="34" charset="0"/>
            </a:endParaRPr>
          </a:p>
          <a:p>
            <a:pPr eaLnBrk="1" hangingPunct="1">
              <a:spcBef>
                <a:spcPct val="50000"/>
              </a:spcBef>
            </a:pPr>
            <a:r>
              <a:rPr lang="en-GB" dirty="0" smtClean="0">
                <a:latin typeface="Tahoma" pitchFamily="34" charset="0"/>
              </a:rPr>
              <a:t>Depth </a:t>
            </a:r>
            <a:r>
              <a:rPr lang="en-GB" dirty="0">
                <a:latin typeface="Tahoma" pitchFamily="34" charset="0"/>
              </a:rPr>
              <a:t>can be </a:t>
            </a:r>
            <a:r>
              <a:rPr lang="en-GB" dirty="0" smtClean="0">
                <a:latin typeface="Tahoma" pitchFamily="34" charset="0"/>
              </a:rPr>
              <a:t>recovered</a:t>
            </a:r>
            <a:br>
              <a:rPr lang="en-GB" dirty="0" smtClean="0">
                <a:latin typeface="Tahoma" pitchFamily="34" charset="0"/>
              </a:rPr>
            </a:br>
            <a:r>
              <a:rPr lang="en-GB" dirty="0" smtClean="0">
                <a:latin typeface="Tahoma" pitchFamily="34" charset="0"/>
              </a:rPr>
              <a:t>by </a:t>
            </a:r>
            <a:r>
              <a:rPr lang="en-GB" dirty="0">
                <a:latin typeface="Tahoma" pitchFamily="34" charset="0"/>
              </a:rPr>
              <a:t>triangulation </a:t>
            </a:r>
          </a:p>
          <a:p>
            <a:endParaRPr lang="he-IL" dirty="0"/>
          </a:p>
        </p:txBody>
      </p:sp>
      <p:sp>
        <p:nvSpPr>
          <p:cNvPr id="4" name="Slide Number Placeholder 3"/>
          <p:cNvSpPr>
            <a:spLocks noGrp="1"/>
          </p:cNvSpPr>
          <p:nvPr>
            <p:ph type="sldNum" sz="quarter" idx="11"/>
          </p:nvPr>
        </p:nvSpPr>
        <p:spPr/>
        <p:txBody>
          <a:bodyPr/>
          <a:lstStyle/>
          <a:p>
            <a:pPr>
              <a:defRPr/>
            </a:pPr>
            <a:fld id="{F4CF89D5-D331-4295-AFBB-3CFBA64CE643}" type="slidenum">
              <a:rPr lang="he-IL" altLang="en-US" smtClean="0"/>
              <a:pPr>
                <a:defRPr/>
              </a:pPr>
              <a:t>19</a:t>
            </a:fld>
            <a:endParaRPr lang="en-US" altLang="en-US"/>
          </a:p>
        </p:txBody>
      </p:sp>
      <p:sp>
        <p:nvSpPr>
          <p:cNvPr id="5" name="Footer Placeholder 4"/>
          <p:cNvSpPr>
            <a:spLocks noGrp="1"/>
          </p:cNvSpPr>
          <p:nvPr>
            <p:ph type="ftr" sz="quarter" idx="12"/>
          </p:nvPr>
        </p:nvSpPr>
        <p:spPr/>
        <p:txBody>
          <a:bodyPr/>
          <a:lstStyle/>
          <a:p>
            <a:pPr>
              <a:defRPr/>
            </a:pPr>
            <a:r>
              <a:rPr lang="en-US" altLang="en-US" smtClean="0"/>
              <a:t>Computer Vision by Y. Moses</a:t>
            </a:r>
            <a:endParaRPr lang="en-US" altLang="en-US"/>
          </a:p>
        </p:txBody>
      </p:sp>
      <p:graphicFrame>
        <p:nvGraphicFramePr>
          <p:cNvPr id="6" name="Object 3"/>
          <p:cNvGraphicFramePr>
            <a:graphicFrameLocks noChangeAspect="1"/>
          </p:cNvGraphicFramePr>
          <p:nvPr>
            <p:extLst/>
          </p:nvPr>
        </p:nvGraphicFramePr>
        <p:xfrm>
          <a:off x="5870295" y="1855788"/>
          <a:ext cx="2847975" cy="3848100"/>
        </p:xfrm>
        <a:graphic>
          <a:graphicData uri="http://schemas.openxmlformats.org/presentationml/2006/ole">
            <mc:AlternateContent xmlns:mc="http://schemas.openxmlformats.org/markup-compatibility/2006">
              <mc:Choice xmlns:v="urn:schemas-microsoft-com:vml" Requires="v">
                <p:oleObj spid="_x0000_s99347" name="Document" r:id="rId3" imgW="2848680" imgH="3848760" progId="Word.Document.8">
                  <p:embed/>
                </p:oleObj>
              </mc:Choice>
              <mc:Fallback>
                <p:oleObj name="Document" r:id="rId3" imgW="2848680" imgH="3848760" progId="Word.Document.8">
                  <p:embed/>
                  <p:pic>
                    <p:nvPicPr>
                      <p:cNvPr id="6"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70295" y="1855788"/>
                        <a:ext cx="2847975" cy="3848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FFCC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29389185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Today</a:t>
            </a:r>
            <a:endParaRPr lang="he-IL" dirty="0"/>
          </a:p>
        </p:txBody>
      </p:sp>
      <p:sp>
        <p:nvSpPr>
          <p:cNvPr id="3" name="Content Placeholder 2"/>
          <p:cNvSpPr>
            <a:spLocks noGrp="1"/>
          </p:cNvSpPr>
          <p:nvPr>
            <p:ph idx="1"/>
          </p:nvPr>
        </p:nvSpPr>
        <p:spPr/>
        <p:txBody>
          <a:bodyPr/>
          <a:lstStyle/>
          <a:p>
            <a:r>
              <a:rPr lang="en-US" dirty="0" smtClean="0"/>
              <a:t>Stereo:</a:t>
            </a:r>
          </a:p>
          <a:p>
            <a:pPr lvl="1"/>
            <a:r>
              <a:rPr lang="en-US" dirty="0" smtClean="0"/>
              <a:t>Rectification, matching, other stereo pairs</a:t>
            </a:r>
          </a:p>
          <a:p>
            <a:r>
              <a:rPr lang="en-US" dirty="0" smtClean="0"/>
              <a:t>Special cases:</a:t>
            </a:r>
          </a:p>
          <a:p>
            <a:pPr lvl="1"/>
            <a:r>
              <a:rPr lang="en-US" dirty="0" smtClean="0"/>
              <a:t>planar surfaces, camera rotation</a:t>
            </a:r>
          </a:p>
          <a:p>
            <a:r>
              <a:rPr lang="en-US" dirty="0" smtClean="0"/>
              <a:t>Structure from motion (SFM)</a:t>
            </a:r>
          </a:p>
          <a:p>
            <a:r>
              <a:rPr lang="en-US" dirty="0" smtClean="0"/>
              <a:t>Tools:</a:t>
            </a:r>
          </a:p>
          <a:p>
            <a:pPr lvl="1"/>
            <a:r>
              <a:rPr lang="en-US" dirty="0" err="1" smtClean="0"/>
              <a:t>Homography</a:t>
            </a:r>
            <a:r>
              <a:rPr lang="en-US" dirty="0" smtClean="0"/>
              <a:t> transformation, RANSAC, SVM</a:t>
            </a:r>
          </a:p>
          <a:p>
            <a:pPr marL="457200" lvl="1" indent="0">
              <a:buNone/>
            </a:pPr>
            <a:endParaRPr lang="en-US" dirty="0" smtClean="0"/>
          </a:p>
          <a:p>
            <a:endParaRPr lang="he-IL" dirty="0"/>
          </a:p>
        </p:txBody>
      </p:sp>
      <p:sp>
        <p:nvSpPr>
          <p:cNvPr id="4" name="Slide Number Placeholder 3"/>
          <p:cNvSpPr>
            <a:spLocks noGrp="1"/>
          </p:cNvSpPr>
          <p:nvPr>
            <p:ph type="sldNum" sz="quarter" idx="11"/>
          </p:nvPr>
        </p:nvSpPr>
        <p:spPr/>
        <p:txBody>
          <a:bodyPr/>
          <a:lstStyle/>
          <a:p>
            <a:pPr>
              <a:defRPr/>
            </a:pPr>
            <a:fld id="{EB361004-0B03-4D3C-B933-9588E5AC75B5}" type="slidenum">
              <a:rPr lang="he-IL" altLang="en-US" smtClean="0"/>
              <a:pPr>
                <a:defRPr/>
              </a:pPr>
              <a:t>2</a:t>
            </a:fld>
            <a:endParaRPr lang="en-US" altLang="en-US"/>
          </a:p>
        </p:txBody>
      </p:sp>
      <p:sp>
        <p:nvSpPr>
          <p:cNvPr id="5" name="Footer Placeholder 4"/>
          <p:cNvSpPr>
            <a:spLocks noGrp="1"/>
          </p:cNvSpPr>
          <p:nvPr>
            <p:ph type="ftr" sz="quarter" idx="12"/>
          </p:nvPr>
        </p:nvSpPr>
        <p:spPr/>
        <p:txBody>
          <a:bodyPr/>
          <a:lstStyle/>
          <a:p>
            <a:pPr>
              <a:defRPr/>
            </a:pPr>
            <a:r>
              <a:rPr lang="en-US" altLang="en-US" smtClean="0"/>
              <a:t>Computer Vision by Y. Moses</a:t>
            </a:r>
            <a:endParaRPr lang="en-US" altLang="en-US"/>
          </a:p>
        </p:txBody>
      </p:sp>
    </p:spTree>
    <p:extLst>
      <p:ext uri="{BB962C8B-B14F-4D97-AF65-F5344CB8AC3E}">
        <p14:creationId xmlns:p14="http://schemas.microsoft.com/office/powerpoint/2010/main" val="341479913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Number Placeholder 4"/>
          <p:cNvSpPr>
            <a:spLocks noGrp="1"/>
          </p:cNvSpPr>
          <p:nvPr>
            <p:ph type="sldNum" sz="quarter" idx="11"/>
          </p:nvPr>
        </p:nvSpPr>
        <p:spPr>
          <a:noFill/>
        </p:spPr>
        <p:txBody>
          <a:bodyPr/>
          <a:lstStyle/>
          <a:p>
            <a:fld id="{5B22BD76-3707-451A-A72B-CF837A23CF02}" type="slidenum">
              <a:rPr lang="he-IL" altLang="en-US">
                <a:latin typeface="Arial" charset="0"/>
                <a:cs typeface="Arial" charset="0"/>
              </a:rPr>
              <a:pPr/>
              <a:t>20</a:t>
            </a:fld>
            <a:endParaRPr lang="en-US" altLang="en-US">
              <a:latin typeface="Arial" charset="0"/>
              <a:cs typeface="Arial" charset="0"/>
            </a:endParaRPr>
          </a:p>
        </p:txBody>
      </p:sp>
      <p:sp>
        <p:nvSpPr>
          <p:cNvPr id="20483" name="Footer Placeholder 5"/>
          <p:cNvSpPr>
            <a:spLocks noGrp="1"/>
          </p:cNvSpPr>
          <p:nvPr>
            <p:ph type="ftr" sz="quarter" idx="12"/>
          </p:nvPr>
        </p:nvSpPr>
        <p:spPr>
          <a:noFill/>
        </p:spPr>
        <p:txBody>
          <a:bodyPr/>
          <a:lstStyle/>
          <a:p>
            <a:r>
              <a:rPr lang="en-US" altLang="en-US">
                <a:latin typeface="Arial" charset="0"/>
              </a:rPr>
              <a:t>Computer Vision by Y. Moses</a:t>
            </a:r>
          </a:p>
        </p:txBody>
      </p:sp>
      <p:sp>
        <p:nvSpPr>
          <p:cNvPr id="20484" name="Rectangle 2"/>
          <p:cNvSpPr>
            <a:spLocks noGrp="1" noChangeArrowheads="1"/>
          </p:cNvSpPr>
          <p:nvPr>
            <p:ph type="title"/>
          </p:nvPr>
        </p:nvSpPr>
        <p:spPr/>
        <p:txBody>
          <a:bodyPr/>
          <a:lstStyle/>
          <a:p>
            <a:r>
              <a:rPr lang="en-US" smtClean="0"/>
              <a:t>Bilateral Symmetry</a:t>
            </a:r>
          </a:p>
        </p:txBody>
      </p:sp>
      <p:sp>
        <p:nvSpPr>
          <p:cNvPr id="20485" name="Rectangle 3"/>
          <p:cNvSpPr>
            <a:spLocks noGrp="1" noChangeArrowheads="1"/>
          </p:cNvSpPr>
          <p:nvPr>
            <p:ph type="body" idx="1"/>
          </p:nvPr>
        </p:nvSpPr>
        <p:spPr/>
        <p:txBody>
          <a:bodyPr/>
          <a:lstStyle/>
          <a:p>
            <a:endParaRPr lang="he-IL" smtClean="0"/>
          </a:p>
        </p:txBody>
      </p:sp>
      <p:pic>
        <p:nvPicPr>
          <p:cNvPr id="20486" name="Picture 4"/>
          <p:cNvPicPr>
            <a:picLocks noChangeAspect="1" noChangeArrowheads="1"/>
          </p:cNvPicPr>
          <p:nvPr/>
        </p:nvPicPr>
        <p:blipFill>
          <a:blip r:embed="rId3" cstate="print"/>
          <a:srcRect/>
          <a:stretch>
            <a:fillRect/>
          </a:stretch>
        </p:blipFill>
        <p:spPr bwMode="auto">
          <a:xfrm>
            <a:off x="5867400" y="2438400"/>
            <a:ext cx="2333625" cy="3394075"/>
          </a:xfrm>
          <a:prstGeom prst="rect">
            <a:avLst/>
          </a:prstGeom>
          <a:noFill/>
          <a:ln w="12700" cap="sq">
            <a:noFill/>
            <a:miter lim="800000"/>
            <a:headEnd type="none" w="sm" len="sm"/>
            <a:tailEnd type="none" w="sm" len="sm"/>
          </a:ln>
        </p:spPr>
      </p:pic>
      <p:pic>
        <p:nvPicPr>
          <p:cNvPr id="20487" name="Picture 5"/>
          <p:cNvPicPr>
            <a:picLocks noChangeAspect="1" noChangeArrowheads="1"/>
          </p:cNvPicPr>
          <p:nvPr/>
        </p:nvPicPr>
        <p:blipFill>
          <a:blip r:embed="rId4" cstate="print"/>
          <a:srcRect/>
          <a:stretch>
            <a:fillRect/>
          </a:stretch>
        </p:blipFill>
        <p:spPr bwMode="auto">
          <a:xfrm>
            <a:off x="1524000" y="1981200"/>
            <a:ext cx="2184400" cy="3879850"/>
          </a:xfrm>
          <a:prstGeom prst="rect">
            <a:avLst/>
          </a:prstGeom>
          <a:noFill/>
          <a:ln w="12700" cap="sq">
            <a:noFill/>
            <a:miter lim="800000"/>
            <a:headEnd type="none" w="sm" len="sm"/>
            <a:tailEnd type="none" w="sm" len="sm"/>
          </a:ln>
        </p:spPr>
      </p:pic>
    </p:spTree>
    <p:extLst>
      <p:ext uri="{BB962C8B-B14F-4D97-AF65-F5344CB8AC3E}">
        <p14:creationId xmlns:p14="http://schemas.microsoft.com/office/powerpoint/2010/main" val="12608153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Slide Number Placeholder 4"/>
          <p:cNvSpPr>
            <a:spLocks noGrp="1"/>
          </p:cNvSpPr>
          <p:nvPr>
            <p:ph type="sldNum" sz="quarter" idx="11"/>
          </p:nvPr>
        </p:nvSpPr>
        <p:spPr>
          <a:noFill/>
        </p:spPr>
        <p:txBody>
          <a:bodyPr/>
          <a:lstStyle/>
          <a:p>
            <a:fld id="{66150061-1B5C-4C2E-AE6C-C1DF7D73EED4}" type="slidenum">
              <a:rPr lang="he-IL" altLang="en-US" smtClean="0"/>
              <a:pPr/>
              <a:t>21</a:t>
            </a:fld>
            <a:endParaRPr lang="en-US" altLang="en-US" smtClean="0"/>
          </a:p>
        </p:txBody>
      </p:sp>
      <p:sp>
        <p:nvSpPr>
          <p:cNvPr id="81923" name="Footer Placeholder 5"/>
          <p:cNvSpPr>
            <a:spLocks noGrp="1"/>
          </p:cNvSpPr>
          <p:nvPr>
            <p:ph type="ftr" sz="quarter" idx="12"/>
          </p:nvPr>
        </p:nvSpPr>
        <p:spPr>
          <a:noFill/>
        </p:spPr>
        <p:txBody>
          <a:bodyPr/>
          <a:lstStyle/>
          <a:p>
            <a:r>
              <a:rPr lang="en-US" altLang="en-US" smtClean="0"/>
              <a:t>Computer Vision by Y. Moses</a:t>
            </a:r>
          </a:p>
        </p:txBody>
      </p:sp>
      <p:sp>
        <p:nvSpPr>
          <p:cNvPr id="81924" name="Rectangle 2"/>
          <p:cNvSpPr>
            <a:spLocks noGrp="1" noChangeArrowheads="1"/>
          </p:cNvSpPr>
          <p:nvPr>
            <p:ph type="title"/>
          </p:nvPr>
        </p:nvSpPr>
        <p:spPr/>
        <p:txBody>
          <a:bodyPr/>
          <a:lstStyle/>
          <a:p>
            <a:r>
              <a:rPr lang="en-US" sz="3600" smtClean="0"/>
              <a:t>Uncalibrated Stereo</a:t>
            </a:r>
          </a:p>
        </p:txBody>
      </p:sp>
      <p:sp>
        <p:nvSpPr>
          <p:cNvPr id="81925" name="Rectangle 3"/>
          <p:cNvSpPr>
            <a:spLocks noGrp="1" noChangeArrowheads="1"/>
          </p:cNvSpPr>
          <p:nvPr>
            <p:ph type="body" idx="1"/>
          </p:nvPr>
        </p:nvSpPr>
        <p:spPr/>
        <p:txBody>
          <a:bodyPr/>
          <a:lstStyle/>
          <a:p>
            <a:r>
              <a:rPr lang="en-US" dirty="0" smtClean="0"/>
              <a:t> Calibration is necessary to determine absolute 3D positions</a:t>
            </a:r>
          </a:p>
          <a:p>
            <a:r>
              <a:rPr lang="en-US" dirty="0" smtClean="0"/>
              <a:t>We can determine relative 3D positions (up to a scale factor) without calibration</a:t>
            </a:r>
          </a:p>
          <a:p>
            <a:endParaRPr lang="en-US" dirty="0" smtClean="0"/>
          </a:p>
        </p:txBody>
      </p:sp>
    </p:spTree>
    <p:extLst>
      <p:ext uri="{BB962C8B-B14F-4D97-AF65-F5344CB8AC3E}">
        <p14:creationId xmlns:p14="http://schemas.microsoft.com/office/powerpoint/2010/main" val="16916826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9940" name="Slide Number Placeholder 4"/>
          <p:cNvSpPr>
            <a:spLocks noGrp="1"/>
          </p:cNvSpPr>
          <p:nvPr>
            <p:ph type="sldNum" sz="quarter" idx="11"/>
          </p:nvPr>
        </p:nvSpPr>
        <p:spPr>
          <a:noFill/>
        </p:spPr>
        <p:txBody>
          <a:bodyPr/>
          <a:lstStyle/>
          <a:p>
            <a:fld id="{9C952204-222D-414E-81EC-8E0FD1CDC211}" type="slidenum">
              <a:rPr lang="he-IL" altLang="en-US" smtClean="0"/>
              <a:pPr/>
              <a:t>22</a:t>
            </a:fld>
            <a:endParaRPr lang="en-US" altLang="en-US" smtClean="0"/>
          </a:p>
        </p:txBody>
      </p:sp>
      <p:sp>
        <p:nvSpPr>
          <p:cNvPr id="39941" name="Footer Placeholder 5"/>
          <p:cNvSpPr>
            <a:spLocks noGrp="1"/>
          </p:cNvSpPr>
          <p:nvPr>
            <p:ph type="ftr" sz="quarter" idx="12"/>
          </p:nvPr>
        </p:nvSpPr>
        <p:spPr>
          <a:noFill/>
        </p:spPr>
        <p:txBody>
          <a:bodyPr/>
          <a:lstStyle/>
          <a:p>
            <a:r>
              <a:rPr lang="en-US" altLang="en-US" smtClean="0"/>
              <a:t>Computer Vision by Y. Moses</a:t>
            </a:r>
          </a:p>
        </p:txBody>
      </p:sp>
      <p:sp>
        <p:nvSpPr>
          <p:cNvPr id="36870" name="Rectangle 2"/>
          <p:cNvSpPr>
            <a:spLocks noGrp="1" noChangeArrowheads="1"/>
          </p:cNvSpPr>
          <p:nvPr>
            <p:ph type="title"/>
          </p:nvPr>
        </p:nvSpPr>
        <p:spPr/>
        <p:txBody>
          <a:bodyPr/>
          <a:lstStyle/>
          <a:p>
            <a:pPr>
              <a:defRPr/>
            </a:pPr>
            <a:r>
              <a:rPr lang="en-US" altLang="he-IL" sz="3200" dirty="0" smtClean="0">
                <a:solidFill>
                  <a:srgbClr val="003399"/>
                </a:solidFill>
                <a:latin typeface="+mn-lt"/>
                <a:ea typeface="+mn-ea"/>
                <a:cs typeface="+mn-cs"/>
                <a:sym typeface="Symbol" pitchFamily="18" charset="2"/>
              </a:rPr>
              <a:t>What if we do not know the external parameters?</a:t>
            </a:r>
          </a:p>
        </p:txBody>
      </p:sp>
      <p:sp>
        <p:nvSpPr>
          <p:cNvPr id="39943" name="Rectangle 3"/>
          <p:cNvSpPr>
            <a:spLocks noGrp="1" noChangeArrowheads="1"/>
          </p:cNvSpPr>
          <p:nvPr>
            <p:ph type="body" idx="1"/>
          </p:nvPr>
        </p:nvSpPr>
        <p:spPr>
          <a:xfrm>
            <a:off x="212725" y="3089275"/>
            <a:ext cx="3883025" cy="1450975"/>
          </a:xfrm>
        </p:spPr>
        <p:txBody>
          <a:bodyPr/>
          <a:lstStyle/>
          <a:p>
            <a:pPr>
              <a:buFont typeface="Wingdings" pitchFamily="2" charset="2"/>
              <a:buNone/>
            </a:pPr>
            <a:r>
              <a:rPr lang="en-US" altLang="he-IL" smtClean="0">
                <a:solidFill>
                  <a:srgbClr val="990099"/>
                </a:solidFill>
              </a:rPr>
              <a:t>The disparity:</a:t>
            </a:r>
          </a:p>
          <a:p>
            <a:pPr>
              <a:buFont typeface="Wingdings" pitchFamily="2" charset="2"/>
              <a:buNone/>
            </a:pPr>
            <a:r>
              <a:rPr lang="en-US" altLang="he-IL" smtClean="0"/>
              <a:t>	</a:t>
            </a:r>
            <a:r>
              <a:rPr lang="en-US" altLang="he-IL" i="1" smtClean="0">
                <a:solidFill>
                  <a:srgbClr val="008000"/>
                </a:solidFill>
              </a:rPr>
              <a:t>d </a:t>
            </a:r>
            <a:r>
              <a:rPr lang="en-US" altLang="he-IL" smtClean="0">
                <a:solidFill>
                  <a:srgbClr val="008000"/>
                </a:solidFill>
              </a:rPr>
              <a:t>=x</a:t>
            </a:r>
            <a:r>
              <a:rPr lang="en-US" altLang="he-IL" baseline="-25000" smtClean="0">
                <a:solidFill>
                  <a:srgbClr val="008000"/>
                </a:solidFill>
              </a:rPr>
              <a:t>l</a:t>
            </a:r>
            <a:r>
              <a:rPr lang="en-US" altLang="he-IL" smtClean="0">
                <a:solidFill>
                  <a:srgbClr val="008000"/>
                </a:solidFill>
              </a:rPr>
              <a:t>-x</a:t>
            </a:r>
            <a:r>
              <a:rPr lang="en-US" altLang="he-IL" baseline="-25000" smtClean="0">
                <a:solidFill>
                  <a:srgbClr val="008000"/>
                </a:solidFill>
              </a:rPr>
              <a:t>r</a:t>
            </a:r>
            <a:endParaRPr lang="en-US" altLang="he-IL" smtClean="0">
              <a:solidFill>
                <a:srgbClr val="008000"/>
              </a:solidFill>
            </a:endParaRPr>
          </a:p>
          <a:p>
            <a:pPr>
              <a:buFont typeface="Wingdings" pitchFamily="2" charset="2"/>
              <a:buNone/>
            </a:pPr>
            <a:endParaRPr lang="en-US" altLang="he-IL" smtClean="0">
              <a:solidFill>
                <a:srgbClr val="008000"/>
              </a:solidFill>
            </a:endParaRPr>
          </a:p>
          <a:p>
            <a:pPr>
              <a:buFont typeface="Wingdings" pitchFamily="2" charset="2"/>
              <a:buNone/>
            </a:pPr>
            <a:endParaRPr lang="en-US" altLang="he-IL" smtClean="0"/>
          </a:p>
        </p:txBody>
      </p:sp>
      <p:sp>
        <p:nvSpPr>
          <p:cNvPr id="39944" name="Line 4"/>
          <p:cNvSpPr>
            <a:spLocks noChangeShapeType="1"/>
          </p:cNvSpPr>
          <p:nvPr/>
        </p:nvSpPr>
        <p:spPr bwMode="auto">
          <a:xfrm>
            <a:off x="3387725" y="4867275"/>
            <a:ext cx="1431925" cy="0"/>
          </a:xfrm>
          <a:prstGeom prst="line">
            <a:avLst/>
          </a:prstGeom>
          <a:noFill/>
          <a:ln w="28575" cap="sq">
            <a:solidFill>
              <a:schemeClr val="tx1"/>
            </a:solidFill>
            <a:round/>
            <a:headEnd type="none" w="sm" len="sm"/>
            <a:tailEnd type="none" w="sm" len="sm"/>
          </a:ln>
        </p:spPr>
        <p:txBody>
          <a:bodyPr wrap="none" anchor="ctr"/>
          <a:lstStyle/>
          <a:p>
            <a:endParaRPr lang="en-US"/>
          </a:p>
        </p:txBody>
      </p:sp>
      <p:sp>
        <p:nvSpPr>
          <p:cNvPr id="39945" name="Text Box 5"/>
          <p:cNvSpPr txBox="1">
            <a:spLocks noChangeArrowheads="1"/>
          </p:cNvSpPr>
          <p:nvPr/>
        </p:nvSpPr>
        <p:spPr bwMode="auto">
          <a:xfrm>
            <a:off x="3625850" y="5459413"/>
            <a:ext cx="527050" cy="336550"/>
          </a:xfrm>
          <a:prstGeom prst="rect">
            <a:avLst/>
          </a:prstGeom>
          <a:noFill/>
          <a:ln w="12700" cap="sq">
            <a:noFill/>
            <a:miter lim="800000"/>
            <a:headEnd type="none" w="sm" len="sm"/>
            <a:tailEnd type="none" w="sm" len="sm"/>
          </a:ln>
        </p:spPr>
        <p:txBody>
          <a:bodyPr wrap="none">
            <a:spAutoFit/>
          </a:bodyPr>
          <a:lstStyle/>
          <a:p>
            <a:r>
              <a:rPr lang="en-US" altLang="he-IL" sz="1600" b="1">
                <a:solidFill>
                  <a:srgbClr val="FF0000"/>
                </a:solidFill>
                <a:latin typeface="Times New Roman (Hebrew)" pitchFamily="18" charset="0"/>
              </a:rPr>
              <a:t>cop</a:t>
            </a:r>
            <a:r>
              <a:rPr lang="en-US" altLang="he-IL" sz="1600" baseline="-25000">
                <a:solidFill>
                  <a:srgbClr val="FF0000"/>
                </a:solidFill>
                <a:latin typeface="Times New Roman (Hebrew)" pitchFamily="18" charset="0"/>
              </a:rPr>
              <a:t>l</a:t>
            </a:r>
            <a:endParaRPr lang="en-US" altLang="he-IL" sz="1600">
              <a:solidFill>
                <a:srgbClr val="FF0000"/>
              </a:solidFill>
              <a:latin typeface="Times New Roman (Hebrew)" pitchFamily="18" charset="0"/>
            </a:endParaRPr>
          </a:p>
        </p:txBody>
      </p:sp>
      <p:sp>
        <p:nvSpPr>
          <p:cNvPr id="39946" name="Text Box 6"/>
          <p:cNvSpPr txBox="1">
            <a:spLocks noChangeArrowheads="1"/>
          </p:cNvSpPr>
          <p:nvPr/>
        </p:nvSpPr>
        <p:spPr bwMode="auto">
          <a:xfrm>
            <a:off x="7324725" y="5459413"/>
            <a:ext cx="550863" cy="336550"/>
          </a:xfrm>
          <a:prstGeom prst="rect">
            <a:avLst/>
          </a:prstGeom>
          <a:noFill/>
          <a:ln w="12700" cap="sq">
            <a:noFill/>
            <a:miter lim="800000"/>
            <a:headEnd type="none" w="sm" len="sm"/>
            <a:tailEnd type="none" w="sm" len="sm"/>
          </a:ln>
        </p:spPr>
        <p:txBody>
          <a:bodyPr wrap="none">
            <a:spAutoFit/>
          </a:bodyPr>
          <a:lstStyle/>
          <a:p>
            <a:r>
              <a:rPr lang="en-US" altLang="he-IL" sz="1600" b="1">
                <a:solidFill>
                  <a:srgbClr val="008000"/>
                </a:solidFill>
                <a:latin typeface="Times New Roman (Hebrew)" pitchFamily="18" charset="0"/>
              </a:rPr>
              <a:t>cop</a:t>
            </a:r>
            <a:r>
              <a:rPr lang="en-US" altLang="he-IL" sz="1600" b="1" baseline="-25000">
                <a:solidFill>
                  <a:srgbClr val="008000"/>
                </a:solidFill>
                <a:latin typeface="Times New Roman (Hebrew)" pitchFamily="18" charset="0"/>
              </a:rPr>
              <a:t>r</a:t>
            </a:r>
            <a:endParaRPr lang="en-US" altLang="he-IL" sz="1600">
              <a:solidFill>
                <a:srgbClr val="FF0000"/>
              </a:solidFill>
              <a:latin typeface="Times New Roman (Hebrew)" pitchFamily="18" charset="0"/>
            </a:endParaRPr>
          </a:p>
        </p:txBody>
      </p:sp>
      <p:sp>
        <p:nvSpPr>
          <p:cNvPr id="39947" name="Oval 7"/>
          <p:cNvSpPr>
            <a:spLocks noChangeArrowheads="1"/>
          </p:cNvSpPr>
          <p:nvPr/>
        </p:nvSpPr>
        <p:spPr bwMode="auto">
          <a:xfrm>
            <a:off x="3865563" y="5360988"/>
            <a:ext cx="119062" cy="98425"/>
          </a:xfrm>
          <a:prstGeom prst="ellipse">
            <a:avLst/>
          </a:prstGeom>
          <a:solidFill>
            <a:schemeClr val="tx1"/>
          </a:solidFill>
          <a:ln w="12700" cap="sq">
            <a:solidFill>
              <a:schemeClr val="tx1"/>
            </a:solidFill>
            <a:round/>
            <a:headEnd type="none" w="sm" len="sm"/>
            <a:tailEnd type="none" w="sm" len="sm"/>
          </a:ln>
        </p:spPr>
        <p:txBody>
          <a:bodyPr wrap="none" anchor="ctr"/>
          <a:lstStyle/>
          <a:p>
            <a:endParaRPr lang="he-IL"/>
          </a:p>
        </p:txBody>
      </p:sp>
      <p:sp>
        <p:nvSpPr>
          <p:cNvPr id="39948" name="Line 8"/>
          <p:cNvSpPr>
            <a:spLocks noChangeShapeType="1"/>
          </p:cNvSpPr>
          <p:nvPr/>
        </p:nvSpPr>
        <p:spPr bwMode="auto">
          <a:xfrm>
            <a:off x="6762750" y="4878388"/>
            <a:ext cx="1431925" cy="0"/>
          </a:xfrm>
          <a:prstGeom prst="line">
            <a:avLst/>
          </a:prstGeom>
          <a:noFill/>
          <a:ln w="28575" cap="sq">
            <a:solidFill>
              <a:schemeClr val="tx1"/>
            </a:solidFill>
            <a:round/>
            <a:headEnd type="none" w="sm" len="sm"/>
            <a:tailEnd type="none" w="sm" len="sm"/>
          </a:ln>
        </p:spPr>
        <p:txBody>
          <a:bodyPr wrap="none" anchor="ctr"/>
          <a:lstStyle/>
          <a:p>
            <a:endParaRPr lang="en-US"/>
          </a:p>
        </p:txBody>
      </p:sp>
      <p:sp>
        <p:nvSpPr>
          <p:cNvPr id="39949" name="Oval 9"/>
          <p:cNvSpPr>
            <a:spLocks noChangeArrowheads="1"/>
          </p:cNvSpPr>
          <p:nvPr/>
        </p:nvSpPr>
        <p:spPr bwMode="auto">
          <a:xfrm>
            <a:off x="7443788" y="5360988"/>
            <a:ext cx="119062" cy="98425"/>
          </a:xfrm>
          <a:prstGeom prst="ellipse">
            <a:avLst/>
          </a:prstGeom>
          <a:solidFill>
            <a:schemeClr val="tx1"/>
          </a:solidFill>
          <a:ln w="12700" cap="sq">
            <a:solidFill>
              <a:schemeClr val="tx1"/>
            </a:solidFill>
            <a:round/>
            <a:headEnd type="none" w="sm" len="sm"/>
            <a:tailEnd type="none" w="sm" len="sm"/>
          </a:ln>
        </p:spPr>
        <p:txBody>
          <a:bodyPr wrap="none" anchor="ctr"/>
          <a:lstStyle/>
          <a:p>
            <a:endParaRPr lang="he-IL"/>
          </a:p>
        </p:txBody>
      </p:sp>
      <p:sp>
        <p:nvSpPr>
          <p:cNvPr id="39950" name="Line 10"/>
          <p:cNvSpPr>
            <a:spLocks noChangeShapeType="1"/>
          </p:cNvSpPr>
          <p:nvPr/>
        </p:nvSpPr>
        <p:spPr bwMode="auto">
          <a:xfrm flipV="1">
            <a:off x="3919538" y="2501900"/>
            <a:ext cx="0" cy="2859088"/>
          </a:xfrm>
          <a:prstGeom prst="line">
            <a:avLst/>
          </a:prstGeom>
          <a:noFill/>
          <a:ln w="12700" cap="sq">
            <a:solidFill>
              <a:schemeClr val="tx1"/>
            </a:solidFill>
            <a:round/>
            <a:headEnd type="none" w="sm" len="sm"/>
            <a:tailEnd type="triangle" w="sm" len="sm"/>
          </a:ln>
        </p:spPr>
        <p:txBody>
          <a:bodyPr wrap="none" anchor="ctr"/>
          <a:lstStyle/>
          <a:p>
            <a:endParaRPr lang="en-US"/>
          </a:p>
        </p:txBody>
      </p:sp>
      <p:sp>
        <p:nvSpPr>
          <p:cNvPr id="39951" name="Line 11"/>
          <p:cNvSpPr>
            <a:spLocks noChangeShapeType="1"/>
          </p:cNvSpPr>
          <p:nvPr/>
        </p:nvSpPr>
        <p:spPr bwMode="auto">
          <a:xfrm flipV="1">
            <a:off x="7508875" y="2474913"/>
            <a:ext cx="0" cy="2859087"/>
          </a:xfrm>
          <a:prstGeom prst="line">
            <a:avLst/>
          </a:prstGeom>
          <a:noFill/>
          <a:ln w="12700" cap="sq">
            <a:solidFill>
              <a:schemeClr val="tx1"/>
            </a:solidFill>
            <a:round/>
            <a:headEnd type="none" w="sm" len="sm"/>
            <a:tailEnd type="triangle" w="sm" len="sm"/>
          </a:ln>
        </p:spPr>
        <p:txBody>
          <a:bodyPr wrap="none" anchor="ctr"/>
          <a:lstStyle/>
          <a:p>
            <a:endParaRPr lang="en-US"/>
          </a:p>
        </p:txBody>
      </p:sp>
      <p:sp>
        <p:nvSpPr>
          <p:cNvPr id="664588" name="AutoShape 12"/>
          <p:cNvSpPr>
            <a:spLocks noChangeArrowheads="1"/>
          </p:cNvSpPr>
          <p:nvPr/>
        </p:nvSpPr>
        <p:spPr bwMode="auto">
          <a:xfrm>
            <a:off x="4799013" y="2381250"/>
            <a:ext cx="341312" cy="179388"/>
          </a:xfrm>
          <a:prstGeom prst="star5">
            <a:avLst/>
          </a:prstGeom>
          <a:solidFill>
            <a:srgbClr val="0033CC"/>
          </a:solidFill>
          <a:ln w="12700" cap="sq">
            <a:solidFill>
              <a:schemeClr val="tx1"/>
            </a:solidFill>
            <a:miter lim="800000"/>
            <a:headEnd type="none" w="sm" len="sm"/>
            <a:tailEnd type="none" w="sm" len="sm"/>
          </a:ln>
          <a:effectLst/>
        </p:spPr>
        <p:txBody>
          <a:bodyPr wrap="none" anchor="ctr"/>
          <a:lstStyle/>
          <a:p>
            <a:pPr>
              <a:defRPr/>
            </a:pPr>
            <a:endParaRPr lang="en-US"/>
          </a:p>
        </p:txBody>
      </p:sp>
      <p:sp>
        <p:nvSpPr>
          <p:cNvPr id="39953" name="Line 13"/>
          <p:cNvSpPr>
            <a:spLocks noChangeShapeType="1"/>
          </p:cNvSpPr>
          <p:nvPr/>
        </p:nvSpPr>
        <p:spPr bwMode="auto">
          <a:xfrm flipH="1">
            <a:off x="3932238" y="2536825"/>
            <a:ext cx="1031875" cy="2924175"/>
          </a:xfrm>
          <a:prstGeom prst="line">
            <a:avLst/>
          </a:prstGeom>
          <a:noFill/>
          <a:ln w="12700" cap="sq">
            <a:solidFill>
              <a:schemeClr val="tx1"/>
            </a:solidFill>
            <a:round/>
            <a:headEnd type="none" w="sm" len="sm"/>
            <a:tailEnd type="none" w="sm" len="sm"/>
          </a:ln>
        </p:spPr>
        <p:txBody>
          <a:bodyPr wrap="none" anchor="ctr"/>
          <a:lstStyle/>
          <a:p>
            <a:endParaRPr lang="en-US"/>
          </a:p>
        </p:txBody>
      </p:sp>
      <p:sp>
        <p:nvSpPr>
          <p:cNvPr id="39954" name="Line 14"/>
          <p:cNvSpPr>
            <a:spLocks noChangeShapeType="1"/>
          </p:cNvSpPr>
          <p:nvPr/>
        </p:nvSpPr>
        <p:spPr bwMode="auto">
          <a:xfrm>
            <a:off x="5013325" y="2509838"/>
            <a:ext cx="2495550" cy="2913062"/>
          </a:xfrm>
          <a:prstGeom prst="line">
            <a:avLst/>
          </a:prstGeom>
          <a:noFill/>
          <a:ln w="12700" cap="sq">
            <a:solidFill>
              <a:schemeClr val="tx1"/>
            </a:solidFill>
            <a:round/>
            <a:headEnd type="none" w="sm" len="sm"/>
            <a:tailEnd type="none" w="sm" len="sm"/>
          </a:ln>
        </p:spPr>
        <p:txBody>
          <a:bodyPr wrap="none" anchor="ctr"/>
          <a:lstStyle/>
          <a:p>
            <a:endParaRPr lang="en-US"/>
          </a:p>
        </p:txBody>
      </p:sp>
      <p:sp>
        <p:nvSpPr>
          <p:cNvPr id="39955" name="Oval 15"/>
          <p:cNvSpPr>
            <a:spLocks noChangeArrowheads="1"/>
          </p:cNvSpPr>
          <p:nvPr/>
        </p:nvSpPr>
        <p:spPr bwMode="auto">
          <a:xfrm>
            <a:off x="7007225" y="4829175"/>
            <a:ext cx="119063" cy="98425"/>
          </a:xfrm>
          <a:prstGeom prst="ellipse">
            <a:avLst/>
          </a:prstGeom>
          <a:solidFill>
            <a:srgbClr val="008000"/>
          </a:solidFill>
          <a:ln w="12700" cap="sq">
            <a:solidFill>
              <a:schemeClr val="tx1"/>
            </a:solidFill>
            <a:round/>
            <a:headEnd type="none" w="sm" len="sm"/>
            <a:tailEnd type="none" w="sm" len="sm"/>
          </a:ln>
        </p:spPr>
        <p:txBody>
          <a:bodyPr wrap="none" anchor="ctr"/>
          <a:lstStyle/>
          <a:p>
            <a:endParaRPr lang="he-IL"/>
          </a:p>
        </p:txBody>
      </p:sp>
      <p:sp>
        <p:nvSpPr>
          <p:cNvPr id="39956" name="Oval 16"/>
          <p:cNvSpPr>
            <a:spLocks noChangeArrowheads="1"/>
          </p:cNvSpPr>
          <p:nvPr/>
        </p:nvSpPr>
        <p:spPr bwMode="auto">
          <a:xfrm>
            <a:off x="4098925" y="4789488"/>
            <a:ext cx="119063" cy="98425"/>
          </a:xfrm>
          <a:prstGeom prst="ellipse">
            <a:avLst/>
          </a:prstGeom>
          <a:solidFill>
            <a:srgbClr val="FF0000"/>
          </a:solidFill>
          <a:ln w="12700" cap="sq">
            <a:solidFill>
              <a:schemeClr val="tx1"/>
            </a:solidFill>
            <a:round/>
            <a:headEnd type="none" w="sm" len="sm"/>
            <a:tailEnd type="none" w="sm" len="sm"/>
          </a:ln>
        </p:spPr>
        <p:txBody>
          <a:bodyPr wrap="none" anchor="ctr"/>
          <a:lstStyle/>
          <a:p>
            <a:endParaRPr lang="he-IL"/>
          </a:p>
        </p:txBody>
      </p:sp>
      <p:sp>
        <p:nvSpPr>
          <p:cNvPr id="39957" name="Oval 17"/>
          <p:cNvSpPr>
            <a:spLocks noChangeArrowheads="1"/>
          </p:cNvSpPr>
          <p:nvPr/>
        </p:nvSpPr>
        <p:spPr bwMode="auto">
          <a:xfrm>
            <a:off x="3835400" y="4787900"/>
            <a:ext cx="119063" cy="98425"/>
          </a:xfrm>
          <a:prstGeom prst="ellipse">
            <a:avLst/>
          </a:prstGeom>
          <a:solidFill>
            <a:schemeClr val="tx1"/>
          </a:solidFill>
          <a:ln w="12700" cap="sq">
            <a:solidFill>
              <a:schemeClr val="tx1"/>
            </a:solidFill>
            <a:round/>
            <a:headEnd type="none" w="sm" len="sm"/>
            <a:tailEnd type="none" w="sm" len="sm"/>
          </a:ln>
        </p:spPr>
        <p:txBody>
          <a:bodyPr wrap="none" anchor="ctr"/>
          <a:lstStyle/>
          <a:p>
            <a:endParaRPr lang="he-IL"/>
          </a:p>
        </p:txBody>
      </p:sp>
      <p:sp>
        <p:nvSpPr>
          <p:cNvPr id="39958" name="Oval 18"/>
          <p:cNvSpPr>
            <a:spLocks noChangeArrowheads="1"/>
          </p:cNvSpPr>
          <p:nvPr/>
        </p:nvSpPr>
        <p:spPr bwMode="auto">
          <a:xfrm>
            <a:off x="7448550" y="4826000"/>
            <a:ext cx="119063" cy="100013"/>
          </a:xfrm>
          <a:prstGeom prst="ellipse">
            <a:avLst/>
          </a:prstGeom>
          <a:solidFill>
            <a:schemeClr val="tx1"/>
          </a:solidFill>
          <a:ln w="12700" cap="sq">
            <a:solidFill>
              <a:schemeClr val="tx1"/>
            </a:solidFill>
            <a:round/>
            <a:headEnd type="none" w="sm" len="sm"/>
            <a:tailEnd type="none" w="sm" len="sm"/>
          </a:ln>
        </p:spPr>
        <p:txBody>
          <a:bodyPr wrap="none" anchor="ctr"/>
          <a:lstStyle/>
          <a:p>
            <a:endParaRPr lang="he-IL"/>
          </a:p>
        </p:txBody>
      </p:sp>
      <p:sp>
        <p:nvSpPr>
          <p:cNvPr id="39959" name="Text Box 19"/>
          <p:cNvSpPr txBox="1">
            <a:spLocks noChangeArrowheads="1"/>
          </p:cNvSpPr>
          <p:nvPr/>
        </p:nvSpPr>
        <p:spPr bwMode="auto">
          <a:xfrm>
            <a:off x="3840163" y="4554538"/>
            <a:ext cx="323850" cy="336550"/>
          </a:xfrm>
          <a:prstGeom prst="rect">
            <a:avLst/>
          </a:prstGeom>
          <a:noFill/>
          <a:ln w="12700" cap="sq">
            <a:noFill/>
            <a:miter lim="800000"/>
            <a:headEnd type="none" w="sm" len="sm"/>
            <a:tailEnd type="none" w="sm" len="sm"/>
          </a:ln>
        </p:spPr>
        <p:txBody>
          <a:bodyPr wrap="none">
            <a:spAutoFit/>
          </a:bodyPr>
          <a:lstStyle/>
          <a:p>
            <a:r>
              <a:rPr lang="en-US" altLang="he-IL" sz="1600">
                <a:solidFill>
                  <a:srgbClr val="FF0000"/>
                </a:solidFill>
                <a:latin typeface="Times New Roman (Hebrew)" pitchFamily="18" charset="0"/>
              </a:rPr>
              <a:t>x</a:t>
            </a:r>
            <a:r>
              <a:rPr lang="en-US" altLang="he-IL" sz="1600" baseline="-25000">
                <a:solidFill>
                  <a:srgbClr val="FF0000"/>
                </a:solidFill>
                <a:latin typeface="Times New Roman (Hebrew)" pitchFamily="18" charset="0"/>
              </a:rPr>
              <a:t>l</a:t>
            </a:r>
            <a:endParaRPr lang="en-US" altLang="he-IL" sz="1600">
              <a:solidFill>
                <a:srgbClr val="FF0000"/>
              </a:solidFill>
              <a:latin typeface="Times New Roman (Hebrew)" pitchFamily="18" charset="0"/>
            </a:endParaRPr>
          </a:p>
        </p:txBody>
      </p:sp>
      <p:sp>
        <p:nvSpPr>
          <p:cNvPr id="39960" name="Text Box 20"/>
          <p:cNvSpPr txBox="1">
            <a:spLocks noChangeArrowheads="1"/>
          </p:cNvSpPr>
          <p:nvPr/>
        </p:nvSpPr>
        <p:spPr bwMode="auto">
          <a:xfrm>
            <a:off x="7081838" y="4584700"/>
            <a:ext cx="347662" cy="336550"/>
          </a:xfrm>
          <a:prstGeom prst="rect">
            <a:avLst/>
          </a:prstGeom>
          <a:noFill/>
          <a:ln w="12700" cap="sq">
            <a:noFill/>
            <a:miter lim="800000"/>
            <a:headEnd type="none" w="sm" len="sm"/>
            <a:tailEnd type="none" w="sm" len="sm"/>
          </a:ln>
        </p:spPr>
        <p:txBody>
          <a:bodyPr wrap="none">
            <a:spAutoFit/>
          </a:bodyPr>
          <a:lstStyle/>
          <a:p>
            <a:r>
              <a:rPr lang="en-US" altLang="he-IL" sz="1600" b="1">
                <a:solidFill>
                  <a:srgbClr val="008000"/>
                </a:solidFill>
                <a:latin typeface="Times New Roman (Hebrew)" pitchFamily="18" charset="0"/>
              </a:rPr>
              <a:t>x</a:t>
            </a:r>
            <a:r>
              <a:rPr lang="en-US" altLang="he-IL" sz="1600" b="1" baseline="-25000">
                <a:solidFill>
                  <a:srgbClr val="008000"/>
                </a:solidFill>
                <a:latin typeface="Times New Roman (Hebrew)" pitchFamily="18" charset="0"/>
              </a:rPr>
              <a:t>r</a:t>
            </a:r>
            <a:endParaRPr lang="en-US" altLang="he-IL" sz="1600">
              <a:solidFill>
                <a:srgbClr val="FF0000"/>
              </a:solidFill>
              <a:latin typeface="Times New Roman (Hebrew)" pitchFamily="18" charset="0"/>
            </a:endParaRPr>
          </a:p>
        </p:txBody>
      </p:sp>
      <p:sp>
        <p:nvSpPr>
          <p:cNvPr id="39961" name="Text Box 21"/>
          <p:cNvSpPr txBox="1">
            <a:spLocks noChangeArrowheads="1"/>
          </p:cNvSpPr>
          <p:nvPr/>
        </p:nvSpPr>
        <p:spPr bwMode="auto">
          <a:xfrm>
            <a:off x="3986213" y="4838700"/>
            <a:ext cx="446087" cy="336550"/>
          </a:xfrm>
          <a:prstGeom prst="rect">
            <a:avLst/>
          </a:prstGeom>
          <a:noFill/>
          <a:ln w="12700" cap="sq">
            <a:noFill/>
            <a:miter lim="800000"/>
            <a:headEnd type="none" w="sm" len="sm"/>
            <a:tailEnd type="none" w="sm" len="sm"/>
          </a:ln>
        </p:spPr>
        <p:txBody>
          <a:bodyPr wrap="none">
            <a:spAutoFit/>
          </a:bodyPr>
          <a:lstStyle/>
          <a:p>
            <a:r>
              <a:rPr lang="en-US" altLang="he-IL" sz="1600" b="1">
                <a:solidFill>
                  <a:srgbClr val="FF0000"/>
                </a:solidFill>
                <a:latin typeface="Times New Roman (Hebrew)" pitchFamily="18" charset="0"/>
              </a:rPr>
              <a:t>p</a:t>
            </a:r>
            <a:r>
              <a:rPr lang="en-US" altLang="he-IL" sz="1600" baseline="-25000">
                <a:solidFill>
                  <a:srgbClr val="FF0000"/>
                </a:solidFill>
                <a:latin typeface="Times New Roman (Hebrew)" pitchFamily="18" charset="0"/>
              </a:rPr>
              <a:t>l</a:t>
            </a:r>
            <a:endParaRPr lang="en-US" altLang="he-IL" sz="1600">
              <a:solidFill>
                <a:srgbClr val="FF0000"/>
              </a:solidFill>
              <a:latin typeface="Times New Roman (Hebrew)" pitchFamily="18" charset="0"/>
            </a:endParaRPr>
          </a:p>
        </p:txBody>
      </p:sp>
      <p:sp>
        <p:nvSpPr>
          <p:cNvPr id="39962" name="Text Box 22"/>
          <p:cNvSpPr txBox="1">
            <a:spLocks noChangeArrowheads="1"/>
          </p:cNvSpPr>
          <p:nvPr/>
        </p:nvSpPr>
        <p:spPr bwMode="auto">
          <a:xfrm>
            <a:off x="6875463" y="4906963"/>
            <a:ext cx="474662" cy="336550"/>
          </a:xfrm>
          <a:prstGeom prst="rect">
            <a:avLst/>
          </a:prstGeom>
          <a:noFill/>
          <a:ln w="12700" cap="sq">
            <a:noFill/>
            <a:miter lim="800000"/>
            <a:headEnd type="none" w="sm" len="sm"/>
            <a:tailEnd type="none" w="sm" len="sm"/>
          </a:ln>
        </p:spPr>
        <p:txBody>
          <a:bodyPr wrap="none">
            <a:spAutoFit/>
          </a:bodyPr>
          <a:lstStyle/>
          <a:p>
            <a:r>
              <a:rPr lang="en-US" altLang="he-IL" sz="1600" b="1">
                <a:solidFill>
                  <a:srgbClr val="008000"/>
                </a:solidFill>
                <a:latin typeface="Times New Roman (Hebrew)" pitchFamily="18" charset="0"/>
              </a:rPr>
              <a:t>p</a:t>
            </a:r>
            <a:r>
              <a:rPr lang="en-US" altLang="he-IL" sz="1600" b="1" baseline="-25000">
                <a:solidFill>
                  <a:srgbClr val="008000"/>
                </a:solidFill>
                <a:latin typeface="Times New Roman (Hebrew)" pitchFamily="18" charset="0"/>
              </a:rPr>
              <a:t>r</a:t>
            </a:r>
            <a:endParaRPr lang="en-US" altLang="he-IL" sz="1600">
              <a:solidFill>
                <a:srgbClr val="FF0000"/>
              </a:solidFill>
              <a:latin typeface="Times New Roman (Hebrew)" pitchFamily="18" charset="0"/>
            </a:endParaRPr>
          </a:p>
        </p:txBody>
      </p:sp>
      <p:sp>
        <p:nvSpPr>
          <p:cNvPr id="39963" name="Text Box 23"/>
          <p:cNvSpPr txBox="1">
            <a:spLocks noChangeArrowheads="1"/>
          </p:cNvSpPr>
          <p:nvPr/>
        </p:nvSpPr>
        <p:spPr bwMode="auto">
          <a:xfrm>
            <a:off x="3330575" y="4867275"/>
            <a:ext cx="395288" cy="336550"/>
          </a:xfrm>
          <a:prstGeom prst="rect">
            <a:avLst/>
          </a:prstGeom>
          <a:noFill/>
          <a:ln w="12700" cap="sq">
            <a:noFill/>
            <a:miter lim="800000"/>
            <a:headEnd type="none" w="sm" len="sm"/>
            <a:tailEnd type="none" w="sm" len="sm"/>
          </a:ln>
        </p:spPr>
        <p:txBody>
          <a:bodyPr wrap="none">
            <a:spAutoFit/>
          </a:bodyPr>
          <a:lstStyle/>
          <a:p>
            <a:r>
              <a:rPr lang="en-US" altLang="he-IL" sz="1600" b="1">
                <a:solidFill>
                  <a:srgbClr val="FF0000"/>
                </a:solidFill>
                <a:latin typeface="Times New Roman (Hebrew)" pitchFamily="18" charset="0"/>
              </a:rPr>
              <a:t>f</a:t>
            </a:r>
            <a:r>
              <a:rPr lang="en-US" altLang="he-IL" sz="1600" baseline="-25000">
                <a:solidFill>
                  <a:srgbClr val="FF0000"/>
                </a:solidFill>
                <a:latin typeface="Times New Roman (Hebrew)" pitchFamily="18" charset="0"/>
              </a:rPr>
              <a:t>l</a:t>
            </a:r>
            <a:endParaRPr lang="en-US" altLang="he-IL" sz="1600">
              <a:solidFill>
                <a:srgbClr val="FF0000"/>
              </a:solidFill>
              <a:latin typeface="Times New Roman (Hebrew)" pitchFamily="18" charset="0"/>
            </a:endParaRPr>
          </a:p>
        </p:txBody>
      </p:sp>
      <p:sp>
        <p:nvSpPr>
          <p:cNvPr id="39964" name="Text Box 24"/>
          <p:cNvSpPr txBox="1">
            <a:spLocks noChangeArrowheads="1"/>
          </p:cNvSpPr>
          <p:nvPr/>
        </p:nvSpPr>
        <p:spPr bwMode="auto">
          <a:xfrm>
            <a:off x="7518400" y="4976813"/>
            <a:ext cx="536575" cy="336550"/>
          </a:xfrm>
          <a:prstGeom prst="rect">
            <a:avLst/>
          </a:prstGeom>
          <a:noFill/>
          <a:ln w="12700" cap="sq">
            <a:noFill/>
            <a:miter lim="800000"/>
            <a:headEnd type="none" w="sm" len="sm"/>
            <a:tailEnd type="none" w="sm" len="sm"/>
          </a:ln>
        </p:spPr>
        <p:txBody>
          <a:bodyPr wrap="none">
            <a:spAutoFit/>
          </a:bodyPr>
          <a:lstStyle/>
          <a:p>
            <a:r>
              <a:rPr lang="en-US" altLang="he-IL" sz="1600" b="1">
                <a:solidFill>
                  <a:srgbClr val="008000"/>
                </a:solidFill>
                <a:latin typeface="Times New Roman (Hebrew)" pitchFamily="18" charset="0"/>
              </a:rPr>
              <a:t>f</a:t>
            </a:r>
            <a:r>
              <a:rPr lang="en-US" altLang="he-IL" sz="1600" b="1" baseline="-25000">
                <a:solidFill>
                  <a:srgbClr val="008000"/>
                </a:solidFill>
                <a:latin typeface="Times New Roman (Hebrew)" pitchFamily="18" charset="0"/>
              </a:rPr>
              <a:t>r</a:t>
            </a:r>
            <a:r>
              <a:rPr lang="en-US" altLang="he-IL" sz="1600" b="1">
                <a:solidFill>
                  <a:srgbClr val="008000"/>
                </a:solidFill>
                <a:latin typeface="Times New Roman (Hebrew)" pitchFamily="18" charset="0"/>
              </a:rPr>
              <a:t>=</a:t>
            </a:r>
            <a:r>
              <a:rPr lang="en-US" altLang="he-IL" sz="1600" b="1">
                <a:solidFill>
                  <a:srgbClr val="FF0000"/>
                </a:solidFill>
                <a:latin typeface="Times New Roman (Hebrew)" pitchFamily="18" charset="0"/>
              </a:rPr>
              <a:t>f</a:t>
            </a:r>
            <a:r>
              <a:rPr lang="en-US" altLang="he-IL" sz="1600" b="1" baseline="-25000">
                <a:solidFill>
                  <a:srgbClr val="FF0000"/>
                </a:solidFill>
                <a:latin typeface="Times New Roman (Hebrew)" pitchFamily="18" charset="0"/>
              </a:rPr>
              <a:t>l</a:t>
            </a:r>
            <a:endParaRPr lang="en-US" altLang="he-IL" sz="1600">
              <a:solidFill>
                <a:srgbClr val="FF0000"/>
              </a:solidFill>
              <a:latin typeface="Times New Roman (Hebrew)" pitchFamily="18" charset="0"/>
            </a:endParaRPr>
          </a:p>
        </p:txBody>
      </p:sp>
      <p:sp>
        <p:nvSpPr>
          <p:cNvPr id="39965" name="Line 25"/>
          <p:cNvSpPr>
            <a:spLocks noChangeShapeType="1"/>
          </p:cNvSpPr>
          <p:nvPr/>
        </p:nvSpPr>
        <p:spPr bwMode="auto">
          <a:xfrm flipV="1">
            <a:off x="3905250" y="5402263"/>
            <a:ext cx="3602038" cy="9525"/>
          </a:xfrm>
          <a:prstGeom prst="line">
            <a:avLst/>
          </a:prstGeom>
          <a:noFill/>
          <a:ln w="12700">
            <a:solidFill>
              <a:schemeClr val="tx1"/>
            </a:solidFill>
            <a:prstDash val="sysDot"/>
            <a:round/>
            <a:headEnd type="none" w="sm" len="sm"/>
            <a:tailEnd type="none" w="sm" len="sm"/>
          </a:ln>
        </p:spPr>
        <p:txBody>
          <a:bodyPr wrap="none" anchor="ctr"/>
          <a:lstStyle/>
          <a:p>
            <a:endParaRPr lang="en-US"/>
          </a:p>
        </p:txBody>
      </p:sp>
      <p:sp>
        <p:nvSpPr>
          <p:cNvPr id="39966" name="Text Box 26"/>
          <p:cNvSpPr txBox="1">
            <a:spLocks noChangeArrowheads="1"/>
          </p:cNvSpPr>
          <p:nvPr/>
        </p:nvSpPr>
        <p:spPr bwMode="auto">
          <a:xfrm>
            <a:off x="5327650" y="5175250"/>
            <a:ext cx="441325" cy="396875"/>
          </a:xfrm>
          <a:prstGeom prst="rect">
            <a:avLst/>
          </a:prstGeom>
          <a:noFill/>
          <a:ln w="12700" cap="sq">
            <a:noFill/>
            <a:miter lim="800000"/>
            <a:headEnd type="none" w="sm" len="sm"/>
            <a:tailEnd type="none" w="sm" len="sm"/>
          </a:ln>
        </p:spPr>
        <p:txBody>
          <a:bodyPr wrap="none">
            <a:spAutoFit/>
          </a:bodyPr>
          <a:lstStyle/>
          <a:p>
            <a:r>
              <a:rPr lang="en-US" altLang="he-IL" sz="2000" b="1">
                <a:solidFill>
                  <a:srgbClr val="990099"/>
                </a:solidFill>
                <a:latin typeface="Times New Roman (Hebrew)" pitchFamily="18" charset="0"/>
              </a:rPr>
              <a:t>T</a:t>
            </a:r>
            <a:endParaRPr lang="en-US" altLang="he-IL" sz="1600">
              <a:solidFill>
                <a:srgbClr val="FF0000"/>
              </a:solidFill>
              <a:latin typeface="Times New Roman (Hebrew)" pitchFamily="18" charset="0"/>
            </a:endParaRPr>
          </a:p>
        </p:txBody>
      </p:sp>
      <p:sp>
        <p:nvSpPr>
          <p:cNvPr id="39967" name="Text Box 27"/>
          <p:cNvSpPr txBox="1">
            <a:spLocks noChangeArrowheads="1"/>
          </p:cNvSpPr>
          <p:nvPr/>
        </p:nvSpPr>
        <p:spPr bwMode="auto">
          <a:xfrm>
            <a:off x="4883150" y="3873500"/>
            <a:ext cx="444500" cy="396875"/>
          </a:xfrm>
          <a:prstGeom prst="rect">
            <a:avLst/>
          </a:prstGeom>
          <a:noFill/>
          <a:ln w="12700" cap="sq">
            <a:noFill/>
            <a:miter lim="800000"/>
            <a:headEnd type="none" w="sm" len="sm"/>
            <a:tailEnd type="none" w="sm" len="sm"/>
          </a:ln>
        </p:spPr>
        <p:txBody>
          <a:bodyPr wrap="none">
            <a:spAutoFit/>
          </a:bodyPr>
          <a:lstStyle/>
          <a:p>
            <a:r>
              <a:rPr lang="en-US" altLang="he-IL" sz="2000" b="1">
                <a:solidFill>
                  <a:srgbClr val="0033CC"/>
                </a:solidFill>
                <a:latin typeface="Times New Roman (Hebrew)" pitchFamily="18" charset="0"/>
              </a:rPr>
              <a:t>Z</a:t>
            </a:r>
            <a:endParaRPr lang="en-US" altLang="he-IL" sz="1600">
              <a:solidFill>
                <a:srgbClr val="FF0000"/>
              </a:solidFill>
              <a:latin typeface="Times New Roman (Hebrew)" pitchFamily="18" charset="0"/>
            </a:endParaRPr>
          </a:p>
        </p:txBody>
      </p:sp>
      <p:sp>
        <p:nvSpPr>
          <p:cNvPr id="39968" name="Text Box 28"/>
          <p:cNvSpPr txBox="1">
            <a:spLocks noChangeArrowheads="1"/>
          </p:cNvSpPr>
          <p:nvPr/>
        </p:nvSpPr>
        <p:spPr bwMode="auto">
          <a:xfrm>
            <a:off x="5081588" y="2020888"/>
            <a:ext cx="452437" cy="396875"/>
          </a:xfrm>
          <a:prstGeom prst="rect">
            <a:avLst/>
          </a:prstGeom>
          <a:noFill/>
          <a:ln w="12700" cap="sq">
            <a:noFill/>
            <a:miter lim="800000"/>
            <a:headEnd type="none" w="sm" len="sm"/>
            <a:tailEnd type="none" w="sm" len="sm"/>
          </a:ln>
        </p:spPr>
        <p:txBody>
          <a:bodyPr wrap="none">
            <a:spAutoFit/>
          </a:bodyPr>
          <a:lstStyle/>
          <a:p>
            <a:r>
              <a:rPr lang="en-US" altLang="he-IL" sz="2000" b="1">
                <a:solidFill>
                  <a:srgbClr val="0033CC"/>
                </a:solidFill>
                <a:latin typeface="Times New Roman (Hebrew)" pitchFamily="18" charset="0"/>
              </a:rPr>
              <a:t>P</a:t>
            </a:r>
            <a:endParaRPr lang="en-US" altLang="he-IL" sz="1600">
              <a:solidFill>
                <a:srgbClr val="FF0000"/>
              </a:solidFill>
              <a:latin typeface="Times New Roman (Hebrew)" pitchFamily="18" charset="0"/>
            </a:endParaRPr>
          </a:p>
        </p:txBody>
      </p:sp>
      <p:graphicFrame>
        <p:nvGraphicFramePr>
          <p:cNvPr id="39938" name="Object 29"/>
          <p:cNvGraphicFramePr>
            <a:graphicFrameLocks noChangeAspect="1"/>
          </p:cNvGraphicFramePr>
          <p:nvPr/>
        </p:nvGraphicFramePr>
        <p:xfrm>
          <a:off x="523875" y="1925638"/>
          <a:ext cx="2274888" cy="987425"/>
        </p:xfrm>
        <a:graphic>
          <a:graphicData uri="http://schemas.openxmlformats.org/presentationml/2006/ole">
            <mc:AlternateContent xmlns:mc="http://schemas.openxmlformats.org/markup-compatibility/2006">
              <mc:Choice xmlns:v="urn:schemas-microsoft-com:vml" Requires="v">
                <p:oleObj spid="_x0000_s100388" name="Equation" r:id="rId4" imgW="965160" imgH="419040" progId="Equation.3">
                  <p:embed/>
                </p:oleObj>
              </mc:Choice>
              <mc:Fallback>
                <p:oleObj name="Equation" r:id="rId4" imgW="965160" imgH="419040" progId="Equation.3">
                  <p:embed/>
                  <p:pic>
                    <p:nvPicPr>
                      <p:cNvPr id="39938" name="Object 2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3875" y="1925638"/>
                        <a:ext cx="2274888" cy="987425"/>
                      </a:xfrm>
                      <a:prstGeom prst="rect">
                        <a:avLst/>
                      </a:prstGeom>
                      <a:solidFill>
                        <a:srgbClr val="FFFFCC"/>
                      </a:solidFill>
                      <a:ln w="9525">
                        <a:solidFill>
                          <a:srgbClr val="FF0000"/>
                        </a:solidFill>
                        <a:miter lim="800000"/>
                        <a:headEnd/>
                        <a:tailEnd/>
                      </a:ln>
                    </p:spPr>
                  </p:pic>
                </p:oleObj>
              </mc:Fallback>
            </mc:AlternateContent>
          </a:graphicData>
        </a:graphic>
      </p:graphicFrame>
      <p:graphicFrame>
        <p:nvGraphicFramePr>
          <p:cNvPr id="39939" name="Object 30"/>
          <p:cNvGraphicFramePr>
            <a:graphicFrameLocks noChangeAspect="1"/>
          </p:cNvGraphicFramePr>
          <p:nvPr/>
        </p:nvGraphicFramePr>
        <p:xfrm>
          <a:off x="685800" y="4633913"/>
          <a:ext cx="1362075" cy="1027112"/>
        </p:xfrm>
        <a:graphic>
          <a:graphicData uri="http://schemas.openxmlformats.org/presentationml/2006/ole">
            <mc:AlternateContent xmlns:mc="http://schemas.openxmlformats.org/markup-compatibility/2006">
              <mc:Choice xmlns:v="urn:schemas-microsoft-com:vml" Requires="v">
                <p:oleObj spid="_x0000_s100389" name="Equation" r:id="rId6" imgW="520560" imgH="393480" progId="Equation.3">
                  <p:embed/>
                </p:oleObj>
              </mc:Choice>
              <mc:Fallback>
                <p:oleObj name="Equation" r:id="rId6" imgW="520560" imgH="393480" progId="Equation.3">
                  <p:embed/>
                  <p:pic>
                    <p:nvPicPr>
                      <p:cNvPr id="39939" name="Object 3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5800" y="4633913"/>
                        <a:ext cx="1362075" cy="1027112"/>
                      </a:xfrm>
                      <a:prstGeom prst="rect">
                        <a:avLst/>
                      </a:prstGeom>
                      <a:solidFill>
                        <a:srgbClr val="FFFFCC"/>
                      </a:solidFill>
                      <a:ln w="9525">
                        <a:solidFill>
                          <a:srgbClr val="FF0000"/>
                        </a:solidFill>
                        <a:miter lim="800000"/>
                        <a:headEnd/>
                        <a:tailEnd/>
                      </a:ln>
                    </p:spPr>
                  </p:pic>
                </p:oleObj>
              </mc:Fallback>
            </mc:AlternateContent>
          </a:graphicData>
        </a:graphic>
      </p:graphicFrame>
      <p:sp>
        <p:nvSpPr>
          <p:cNvPr id="39969" name="Line 31"/>
          <p:cNvSpPr>
            <a:spLocks noChangeShapeType="1"/>
          </p:cNvSpPr>
          <p:nvPr/>
        </p:nvSpPr>
        <p:spPr bwMode="auto">
          <a:xfrm>
            <a:off x="4960938" y="2536825"/>
            <a:ext cx="0" cy="2892425"/>
          </a:xfrm>
          <a:prstGeom prst="line">
            <a:avLst/>
          </a:prstGeom>
          <a:noFill/>
          <a:ln w="38100">
            <a:solidFill>
              <a:schemeClr val="tx1"/>
            </a:solidFill>
            <a:prstDash val="sysDot"/>
            <a:round/>
            <a:headEnd type="none" w="sm" len="sm"/>
            <a:tailEnd type="none" w="sm" len="sm"/>
          </a:ln>
        </p:spPr>
        <p:txBody>
          <a:bodyPr wrap="none" anchor="ctr"/>
          <a:lstStyle/>
          <a:p>
            <a:endParaRPr lang="en-US"/>
          </a:p>
        </p:txBody>
      </p:sp>
      <p:sp>
        <p:nvSpPr>
          <p:cNvPr id="39970" name="Rectangle 32"/>
          <p:cNvSpPr>
            <a:spLocks noChangeArrowheads="1"/>
          </p:cNvSpPr>
          <p:nvPr/>
        </p:nvSpPr>
        <p:spPr bwMode="auto">
          <a:xfrm>
            <a:off x="3089275" y="4049713"/>
            <a:ext cx="469900" cy="396875"/>
          </a:xfrm>
          <a:prstGeom prst="rect">
            <a:avLst/>
          </a:prstGeom>
          <a:noFill/>
          <a:ln w="12700" cap="sq">
            <a:noFill/>
            <a:miter lim="800000"/>
            <a:headEnd type="none" w="sm" len="sm"/>
            <a:tailEnd type="none" w="sm" len="sm"/>
          </a:ln>
        </p:spPr>
        <p:txBody>
          <a:bodyPr wrap="none">
            <a:spAutoFit/>
          </a:bodyPr>
          <a:lstStyle/>
          <a:p>
            <a:r>
              <a:rPr lang="en-US" altLang="he-IL" sz="2000">
                <a:solidFill>
                  <a:srgbClr val="FF0000"/>
                </a:solidFill>
                <a:latin typeface="Times New Roman (Hebrew)" pitchFamily="18" charset="0"/>
              </a:rPr>
              <a:t>O</a:t>
            </a:r>
            <a:r>
              <a:rPr lang="en-US" altLang="he-IL" sz="2000" baseline="-25000">
                <a:solidFill>
                  <a:srgbClr val="FF0000"/>
                </a:solidFill>
                <a:latin typeface="Times New Roman (Hebrew)" pitchFamily="18" charset="0"/>
              </a:rPr>
              <a:t>L</a:t>
            </a:r>
            <a:endParaRPr lang="en-US" sz="2000" baseline="-25000">
              <a:solidFill>
                <a:srgbClr val="FF0000"/>
              </a:solidFill>
              <a:latin typeface="Times New Roman (Hebrew)" pitchFamily="18" charset="0"/>
            </a:endParaRPr>
          </a:p>
        </p:txBody>
      </p:sp>
      <p:sp>
        <p:nvSpPr>
          <p:cNvPr id="39971" name="Rectangle 33"/>
          <p:cNvSpPr>
            <a:spLocks noChangeArrowheads="1"/>
          </p:cNvSpPr>
          <p:nvPr/>
        </p:nvSpPr>
        <p:spPr bwMode="auto">
          <a:xfrm>
            <a:off x="7813675" y="4233863"/>
            <a:ext cx="423863" cy="396875"/>
          </a:xfrm>
          <a:prstGeom prst="rect">
            <a:avLst/>
          </a:prstGeom>
          <a:noFill/>
          <a:ln w="12700" cap="sq">
            <a:noFill/>
            <a:miter lim="800000"/>
            <a:headEnd type="none" w="sm" len="sm"/>
            <a:tailEnd type="none" w="sm" len="sm"/>
          </a:ln>
        </p:spPr>
        <p:txBody>
          <a:bodyPr wrap="none">
            <a:spAutoFit/>
          </a:bodyPr>
          <a:lstStyle/>
          <a:p>
            <a:r>
              <a:rPr lang="en-US" altLang="he-IL" sz="2000">
                <a:solidFill>
                  <a:srgbClr val="008000"/>
                </a:solidFill>
                <a:latin typeface="Times New Roman (Hebrew)" pitchFamily="18" charset="0"/>
              </a:rPr>
              <a:t>O</a:t>
            </a:r>
            <a:r>
              <a:rPr lang="en-US" altLang="he-IL" sz="2000" baseline="-25000">
                <a:solidFill>
                  <a:srgbClr val="008000"/>
                </a:solidFill>
                <a:latin typeface="Times New Roman (Hebrew)" pitchFamily="18" charset="0"/>
              </a:rPr>
              <a:t>r</a:t>
            </a:r>
            <a:endParaRPr lang="en-US" sz="2000">
              <a:solidFill>
                <a:srgbClr val="008000"/>
              </a:solidFill>
              <a:latin typeface="Times New Roman (Hebrew)" pitchFamily="18" charset="0"/>
            </a:endParaRPr>
          </a:p>
        </p:txBody>
      </p:sp>
      <p:sp>
        <p:nvSpPr>
          <p:cNvPr id="39972" name="Line 34"/>
          <p:cNvSpPr>
            <a:spLocks noChangeShapeType="1"/>
          </p:cNvSpPr>
          <p:nvPr/>
        </p:nvSpPr>
        <p:spPr bwMode="auto">
          <a:xfrm>
            <a:off x="3546475" y="4491038"/>
            <a:ext cx="233363" cy="242887"/>
          </a:xfrm>
          <a:prstGeom prst="line">
            <a:avLst/>
          </a:prstGeom>
          <a:noFill/>
          <a:ln w="12700" cap="sq">
            <a:solidFill>
              <a:schemeClr val="tx1"/>
            </a:solidFill>
            <a:round/>
            <a:headEnd type="none" w="sm" len="sm"/>
            <a:tailEnd type="triangle" w="sm" len="sm"/>
          </a:ln>
        </p:spPr>
        <p:txBody>
          <a:bodyPr/>
          <a:lstStyle/>
          <a:p>
            <a:endParaRPr lang="en-US"/>
          </a:p>
        </p:txBody>
      </p:sp>
      <p:sp>
        <p:nvSpPr>
          <p:cNvPr id="39973" name="Line 35"/>
          <p:cNvSpPr>
            <a:spLocks noChangeShapeType="1"/>
          </p:cNvSpPr>
          <p:nvPr/>
        </p:nvSpPr>
        <p:spPr bwMode="auto">
          <a:xfrm flipH="1">
            <a:off x="7589838" y="4572000"/>
            <a:ext cx="314325" cy="203200"/>
          </a:xfrm>
          <a:prstGeom prst="line">
            <a:avLst/>
          </a:prstGeom>
          <a:noFill/>
          <a:ln w="12700" cap="sq">
            <a:solidFill>
              <a:schemeClr val="tx1"/>
            </a:solidFill>
            <a:round/>
            <a:headEnd type="none" w="sm" len="sm"/>
            <a:tailEnd type="triangle" w="sm" len="sm"/>
          </a:ln>
        </p:spPr>
        <p:txBody>
          <a:bodyPr/>
          <a:lstStyle/>
          <a:p>
            <a:endParaRPr lang="en-US"/>
          </a:p>
        </p:txBody>
      </p:sp>
    </p:spTree>
    <p:extLst>
      <p:ext uri="{BB962C8B-B14F-4D97-AF65-F5344CB8AC3E}">
        <p14:creationId xmlns:p14="http://schemas.microsoft.com/office/powerpoint/2010/main" val="26563003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Slide Number Placeholder 5"/>
          <p:cNvSpPr>
            <a:spLocks noGrp="1"/>
          </p:cNvSpPr>
          <p:nvPr>
            <p:ph type="sldNum" sz="quarter" idx="11"/>
          </p:nvPr>
        </p:nvSpPr>
        <p:spPr>
          <a:noFill/>
        </p:spPr>
        <p:txBody>
          <a:bodyPr/>
          <a:lstStyle/>
          <a:p>
            <a:fld id="{B0457846-C6D1-4C0D-BDA6-BF6C38A06874}" type="slidenum">
              <a:rPr lang="he-IL" altLang="en-US" smtClean="0"/>
              <a:pPr/>
              <a:t>23</a:t>
            </a:fld>
            <a:endParaRPr lang="en-US" altLang="en-US" smtClean="0"/>
          </a:p>
        </p:txBody>
      </p:sp>
      <p:sp>
        <p:nvSpPr>
          <p:cNvPr id="82947" name="Footer Placeholder 6"/>
          <p:cNvSpPr>
            <a:spLocks noGrp="1"/>
          </p:cNvSpPr>
          <p:nvPr>
            <p:ph type="ftr" sz="quarter" idx="12"/>
          </p:nvPr>
        </p:nvSpPr>
        <p:spPr>
          <a:noFill/>
        </p:spPr>
        <p:txBody>
          <a:bodyPr/>
          <a:lstStyle/>
          <a:p>
            <a:r>
              <a:rPr lang="en-US" altLang="en-US" smtClean="0"/>
              <a:t>Computer Vision by Y. Moses</a:t>
            </a:r>
          </a:p>
        </p:txBody>
      </p:sp>
      <p:sp>
        <p:nvSpPr>
          <p:cNvPr id="82948" name="Rectangle 2"/>
          <p:cNvSpPr>
            <a:spLocks noChangeArrowheads="1"/>
          </p:cNvSpPr>
          <p:nvPr/>
        </p:nvSpPr>
        <p:spPr bwMode="auto">
          <a:xfrm>
            <a:off x="417513" y="4759325"/>
            <a:ext cx="8162925" cy="876300"/>
          </a:xfrm>
          <a:prstGeom prst="rect">
            <a:avLst/>
          </a:prstGeom>
          <a:solidFill>
            <a:srgbClr val="FFFF99"/>
          </a:solidFill>
          <a:ln w="12700" cap="sq">
            <a:solidFill>
              <a:schemeClr val="tx1"/>
            </a:solidFill>
            <a:miter lim="800000"/>
            <a:headEnd type="none" w="sm" len="sm"/>
            <a:tailEnd type="none" w="sm" len="sm"/>
          </a:ln>
        </p:spPr>
        <p:txBody>
          <a:bodyPr wrap="none" anchor="ctr"/>
          <a:lstStyle/>
          <a:p>
            <a:endParaRPr lang="he-IL"/>
          </a:p>
        </p:txBody>
      </p:sp>
      <p:sp>
        <p:nvSpPr>
          <p:cNvPr id="82949" name="Rectangle 3"/>
          <p:cNvSpPr>
            <a:spLocks noGrp="1" noChangeArrowheads="1"/>
          </p:cNvSpPr>
          <p:nvPr>
            <p:ph type="body" sz="half" idx="1"/>
          </p:nvPr>
        </p:nvSpPr>
        <p:spPr>
          <a:xfrm>
            <a:off x="441325" y="1368425"/>
            <a:ext cx="4013200" cy="4340225"/>
          </a:xfrm>
        </p:spPr>
        <p:txBody>
          <a:bodyPr/>
          <a:lstStyle/>
          <a:p>
            <a:pPr algn="ctr">
              <a:lnSpc>
                <a:spcPct val="90000"/>
              </a:lnSpc>
              <a:buFont typeface="Wingdings" pitchFamily="2" charset="2"/>
              <a:buNone/>
            </a:pPr>
            <a:r>
              <a:rPr lang="en-US" altLang="he-IL" sz="2400" b="1" dirty="0" smtClean="0">
                <a:solidFill>
                  <a:srgbClr val="990099"/>
                </a:solidFill>
              </a:rPr>
              <a:t>A Priory Knowledge</a:t>
            </a:r>
          </a:p>
          <a:p>
            <a:pPr algn="ctr">
              <a:lnSpc>
                <a:spcPct val="90000"/>
              </a:lnSpc>
              <a:buFont typeface="Wingdings" pitchFamily="2" charset="2"/>
              <a:buNone/>
            </a:pPr>
            <a:endParaRPr lang="en-US" altLang="he-IL" sz="2400" b="1" dirty="0" smtClean="0">
              <a:solidFill>
                <a:srgbClr val="990099"/>
              </a:solidFill>
            </a:endParaRPr>
          </a:p>
          <a:p>
            <a:pPr>
              <a:lnSpc>
                <a:spcPct val="90000"/>
              </a:lnSpc>
              <a:buFont typeface="Wingdings" pitchFamily="2" charset="2"/>
              <a:buNone/>
            </a:pPr>
            <a:r>
              <a:rPr lang="en-US" altLang="he-IL" sz="2400" dirty="0" smtClean="0"/>
              <a:t>Intrinsic and extrinsic parameters</a:t>
            </a:r>
          </a:p>
          <a:p>
            <a:pPr>
              <a:lnSpc>
                <a:spcPct val="90000"/>
              </a:lnSpc>
              <a:buFont typeface="Wingdings" pitchFamily="2" charset="2"/>
              <a:buNone/>
            </a:pPr>
            <a:endParaRPr lang="en-US" altLang="he-IL" sz="2400" dirty="0" smtClean="0"/>
          </a:p>
          <a:p>
            <a:pPr>
              <a:lnSpc>
                <a:spcPct val="90000"/>
              </a:lnSpc>
              <a:buFont typeface="Wingdings" pitchFamily="2" charset="2"/>
              <a:buNone/>
            </a:pPr>
            <a:r>
              <a:rPr lang="en-US" altLang="he-IL" sz="2400" dirty="0" smtClean="0"/>
              <a:t>Intrinsic parameters</a:t>
            </a:r>
          </a:p>
          <a:p>
            <a:pPr>
              <a:lnSpc>
                <a:spcPct val="90000"/>
              </a:lnSpc>
              <a:buFont typeface="Wingdings" pitchFamily="2" charset="2"/>
              <a:buNone/>
            </a:pPr>
            <a:endParaRPr lang="en-US" altLang="he-IL" sz="2400" dirty="0" smtClean="0"/>
          </a:p>
          <a:p>
            <a:pPr>
              <a:lnSpc>
                <a:spcPct val="90000"/>
              </a:lnSpc>
              <a:buFont typeface="Wingdings" pitchFamily="2" charset="2"/>
              <a:buNone/>
            </a:pPr>
            <a:endParaRPr lang="en-US" altLang="he-IL" sz="2400" dirty="0" smtClean="0"/>
          </a:p>
          <a:p>
            <a:pPr>
              <a:lnSpc>
                <a:spcPct val="90000"/>
              </a:lnSpc>
              <a:buFont typeface="Wingdings" pitchFamily="2" charset="2"/>
              <a:buNone/>
            </a:pPr>
            <a:endParaRPr lang="en-US" altLang="he-IL" sz="2400" dirty="0" smtClean="0"/>
          </a:p>
          <a:p>
            <a:pPr>
              <a:lnSpc>
                <a:spcPct val="90000"/>
              </a:lnSpc>
              <a:buFont typeface="Wingdings" pitchFamily="2" charset="2"/>
              <a:buNone/>
            </a:pPr>
            <a:r>
              <a:rPr lang="en-US" altLang="he-IL" sz="2400" dirty="0" smtClean="0"/>
              <a:t>No information about parameters</a:t>
            </a:r>
          </a:p>
          <a:p>
            <a:pPr>
              <a:lnSpc>
                <a:spcPct val="90000"/>
              </a:lnSpc>
              <a:buFont typeface="Wingdings" pitchFamily="2" charset="2"/>
              <a:buNone/>
            </a:pPr>
            <a:endParaRPr lang="en-US" altLang="he-IL" sz="2400" dirty="0" smtClean="0"/>
          </a:p>
        </p:txBody>
      </p:sp>
      <p:sp>
        <p:nvSpPr>
          <p:cNvPr id="82950" name="Rectangle 4"/>
          <p:cNvSpPr>
            <a:spLocks noGrp="1" noChangeArrowheads="1"/>
          </p:cNvSpPr>
          <p:nvPr>
            <p:ph type="body" sz="half" idx="2"/>
          </p:nvPr>
        </p:nvSpPr>
        <p:spPr>
          <a:xfrm>
            <a:off x="4425950" y="1317625"/>
            <a:ext cx="4013200" cy="4291013"/>
          </a:xfrm>
        </p:spPr>
        <p:txBody>
          <a:bodyPr/>
          <a:lstStyle/>
          <a:p>
            <a:pPr algn="ctr">
              <a:lnSpc>
                <a:spcPct val="90000"/>
              </a:lnSpc>
              <a:buFont typeface="Wingdings" pitchFamily="2" charset="2"/>
              <a:buNone/>
            </a:pPr>
            <a:r>
              <a:rPr lang="en-US" altLang="he-IL" sz="2400" b="1" dirty="0" smtClean="0">
                <a:solidFill>
                  <a:srgbClr val="990099"/>
                </a:solidFill>
              </a:rPr>
              <a:t>3D-Reconstruction From 2 Views</a:t>
            </a:r>
          </a:p>
          <a:p>
            <a:pPr>
              <a:lnSpc>
                <a:spcPct val="90000"/>
              </a:lnSpc>
              <a:buFont typeface="Wingdings" pitchFamily="2" charset="2"/>
              <a:buNone/>
            </a:pPr>
            <a:endParaRPr lang="en-US" altLang="he-IL" sz="2400" dirty="0" smtClean="0"/>
          </a:p>
          <a:p>
            <a:pPr>
              <a:lnSpc>
                <a:spcPct val="90000"/>
              </a:lnSpc>
              <a:buFont typeface="Wingdings" pitchFamily="2" charset="2"/>
              <a:buNone/>
            </a:pPr>
            <a:r>
              <a:rPr lang="en-US" altLang="he-IL" sz="2400" dirty="0" smtClean="0"/>
              <a:t>Unambiguous</a:t>
            </a:r>
          </a:p>
          <a:p>
            <a:pPr>
              <a:lnSpc>
                <a:spcPct val="90000"/>
              </a:lnSpc>
              <a:buFont typeface="Wingdings" pitchFamily="2" charset="2"/>
              <a:buNone/>
            </a:pPr>
            <a:endParaRPr lang="en-US" altLang="he-IL" sz="2400" dirty="0" smtClean="0"/>
          </a:p>
          <a:p>
            <a:pPr>
              <a:lnSpc>
                <a:spcPct val="90000"/>
              </a:lnSpc>
              <a:buFont typeface="Wingdings" pitchFamily="2" charset="2"/>
              <a:buNone/>
            </a:pPr>
            <a:r>
              <a:rPr lang="en-US" altLang="he-IL" sz="2400" dirty="0" smtClean="0"/>
              <a:t>Up to unknown scaling factor</a:t>
            </a:r>
          </a:p>
          <a:p>
            <a:pPr>
              <a:lnSpc>
                <a:spcPct val="90000"/>
              </a:lnSpc>
              <a:buFont typeface="Wingdings" pitchFamily="2" charset="2"/>
              <a:buNone/>
            </a:pPr>
            <a:endParaRPr lang="en-US" altLang="he-IL" sz="2400" dirty="0" smtClean="0"/>
          </a:p>
          <a:p>
            <a:pPr>
              <a:lnSpc>
                <a:spcPct val="90000"/>
              </a:lnSpc>
              <a:buFont typeface="Wingdings" pitchFamily="2" charset="2"/>
              <a:buNone/>
            </a:pPr>
            <a:endParaRPr lang="en-US" altLang="he-IL" sz="2400" dirty="0" smtClean="0"/>
          </a:p>
          <a:p>
            <a:pPr>
              <a:lnSpc>
                <a:spcPct val="90000"/>
              </a:lnSpc>
              <a:buFont typeface="Wingdings" pitchFamily="2" charset="2"/>
              <a:buNone/>
            </a:pPr>
            <a:r>
              <a:rPr lang="en-US" altLang="he-IL" sz="2400" dirty="0" smtClean="0"/>
              <a:t>Up to unknown projective transformation</a:t>
            </a:r>
          </a:p>
          <a:p>
            <a:pPr>
              <a:lnSpc>
                <a:spcPct val="90000"/>
              </a:lnSpc>
              <a:buFont typeface="Wingdings" pitchFamily="2" charset="2"/>
              <a:buNone/>
            </a:pPr>
            <a:endParaRPr lang="en-US" altLang="he-IL" sz="2400" dirty="0" smtClean="0"/>
          </a:p>
        </p:txBody>
      </p:sp>
      <p:sp>
        <p:nvSpPr>
          <p:cNvPr id="82951" name="Line 5"/>
          <p:cNvSpPr>
            <a:spLocks noChangeShapeType="1"/>
          </p:cNvSpPr>
          <p:nvPr/>
        </p:nvSpPr>
        <p:spPr bwMode="auto">
          <a:xfrm flipH="1">
            <a:off x="4429125" y="1330325"/>
            <a:ext cx="0" cy="4356100"/>
          </a:xfrm>
          <a:prstGeom prst="line">
            <a:avLst/>
          </a:prstGeom>
          <a:noFill/>
          <a:ln w="12700" cap="sq">
            <a:solidFill>
              <a:srgbClr val="990099"/>
            </a:solidFill>
            <a:round/>
            <a:headEnd type="none" w="sm" len="sm"/>
            <a:tailEnd type="none" w="sm" len="sm"/>
          </a:ln>
        </p:spPr>
        <p:txBody>
          <a:bodyPr wrap="none" anchor="ctr"/>
          <a:lstStyle/>
          <a:p>
            <a:endParaRPr lang="en-US"/>
          </a:p>
        </p:txBody>
      </p:sp>
      <p:sp>
        <p:nvSpPr>
          <p:cNvPr id="82952" name="Line 6"/>
          <p:cNvSpPr>
            <a:spLocks noChangeShapeType="1"/>
          </p:cNvSpPr>
          <p:nvPr/>
        </p:nvSpPr>
        <p:spPr bwMode="auto">
          <a:xfrm>
            <a:off x="228600" y="2209800"/>
            <a:ext cx="8458200" cy="0"/>
          </a:xfrm>
          <a:prstGeom prst="line">
            <a:avLst/>
          </a:prstGeom>
          <a:noFill/>
          <a:ln w="12700" cap="sq">
            <a:solidFill>
              <a:srgbClr val="990099"/>
            </a:solidFill>
            <a:round/>
            <a:headEnd type="none" w="sm" len="sm"/>
            <a:tailEnd type="none" w="sm" len="sm"/>
          </a:ln>
        </p:spPr>
        <p:txBody>
          <a:bodyPr wrap="none" anchor="ctr"/>
          <a:lstStyle/>
          <a:p>
            <a:endParaRPr lang="en-US"/>
          </a:p>
        </p:txBody>
      </p:sp>
      <p:sp>
        <p:nvSpPr>
          <p:cNvPr id="82953" name="Line 7"/>
          <p:cNvSpPr>
            <a:spLocks noChangeShapeType="1"/>
          </p:cNvSpPr>
          <p:nvPr/>
        </p:nvSpPr>
        <p:spPr bwMode="auto">
          <a:xfrm>
            <a:off x="304800" y="1371600"/>
            <a:ext cx="8458200" cy="0"/>
          </a:xfrm>
          <a:prstGeom prst="line">
            <a:avLst/>
          </a:prstGeom>
          <a:noFill/>
          <a:ln w="12700" cap="sq">
            <a:solidFill>
              <a:srgbClr val="990099"/>
            </a:solidFill>
            <a:round/>
            <a:headEnd type="none" w="sm" len="sm"/>
            <a:tailEnd type="none" w="sm" len="sm"/>
          </a:ln>
        </p:spPr>
        <p:txBody>
          <a:bodyPr wrap="none" anchor="ctr"/>
          <a:lstStyle/>
          <a:p>
            <a:endParaRPr lang="en-US"/>
          </a:p>
        </p:txBody>
      </p:sp>
      <p:sp>
        <p:nvSpPr>
          <p:cNvPr id="82954" name="Line 8"/>
          <p:cNvSpPr>
            <a:spLocks noChangeShapeType="1"/>
          </p:cNvSpPr>
          <p:nvPr/>
        </p:nvSpPr>
        <p:spPr bwMode="auto">
          <a:xfrm>
            <a:off x="392113" y="3189288"/>
            <a:ext cx="8458200" cy="0"/>
          </a:xfrm>
          <a:prstGeom prst="line">
            <a:avLst/>
          </a:prstGeom>
          <a:noFill/>
          <a:ln w="12700" cap="sq">
            <a:solidFill>
              <a:srgbClr val="990099"/>
            </a:solidFill>
            <a:round/>
            <a:headEnd type="none" w="sm" len="sm"/>
            <a:tailEnd type="none" w="sm" len="sm"/>
          </a:ln>
        </p:spPr>
        <p:txBody>
          <a:bodyPr wrap="none" anchor="ctr"/>
          <a:lstStyle/>
          <a:p>
            <a:endParaRPr lang="en-US"/>
          </a:p>
        </p:txBody>
      </p:sp>
      <p:sp>
        <p:nvSpPr>
          <p:cNvPr id="11" name="5-Point Star 10"/>
          <p:cNvSpPr/>
          <p:nvPr/>
        </p:nvSpPr>
        <p:spPr bwMode="auto">
          <a:xfrm>
            <a:off x="8313684" y="357352"/>
            <a:ext cx="262759" cy="315310"/>
          </a:xfrm>
          <a:prstGeom prst="star5">
            <a:avLst/>
          </a:prstGeom>
          <a:solidFill>
            <a:schemeClr val="accent1"/>
          </a:solidFill>
          <a:ln w="12700" cap="sq"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Hebrew)" pitchFamily="18" charset="0"/>
            </a:endParaRPr>
          </a:p>
        </p:txBody>
      </p:sp>
    </p:spTree>
    <p:extLst>
      <p:ext uri="{BB962C8B-B14F-4D97-AF65-F5344CB8AC3E}">
        <p14:creationId xmlns:p14="http://schemas.microsoft.com/office/powerpoint/2010/main" val="6409403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Slide Number Placeholder 4"/>
          <p:cNvSpPr>
            <a:spLocks noGrp="1"/>
          </p:cNvSpPr>
          <p:nvPr>
            <p:ph type="sldNum" sz="quarter" idx="11"/>
          </p:nvPr>
        </p:nvSpPr>
        <p:spPr>
          <a:noFill/>
        </p:spPr>
        <p:txBody>
          <a:bodyPr/>
          <a:lstStyle/>
          <a:p>
            <a:fld id="{5164A0CD-BC4D-4997-BE1E-FFF245C54303}" type="slidenum">
              <a:rPr lang="he-IL" altLang="en-US">
                <a:latin typeface="Arial" charset="0"/>
                <a:cs typeface="Arial" charset="0"/>
              </a:rPr>
              <a:pPr/>
              <a:t>24</a:t>
            </a:fld>
            <a:endParaRPr lang="en-US" altLang="en-US">
              <a:latin typeface="Arial" charset="0"/>
              <a:cs typeface="Arial" charset="0"/>
            </a:endParaRPr>
          </a:p>
        </p:txBody>
      </p:sp>
      <p:sp>
        <p:nvSpPr>
          <p:cNvPr id="21507" name="Footer Placeholder 5"/>
          <p:cNvSpPr>
            <a:spLocks noGrp="1"/>
          </p:cNvSpPr>
          <p:nvPr>
            <p:ph type="ftr" sz="quarter" idx="12"/>
          </p:nvPr>
        </p:nvSpPr>
        <p:spPr>
          <a:noFill/>
        </p:spPr>
        <p:txBody>
          <a:bodyPr/>
          <a:lstStyle/>
          <a:p>
            <a:r>
              <a:rPr lang="en-US" altLang="en-US">
                <a:latin typeface="Arial" charset="0"/>
              </a:rPr>
              <a:t>Computer Vision by Y. Moses</a:t>
            </a:r>
          </a:p>
        </p:txBody>
      </p:sp>
      <p:sp>
        <p:nvSpPr>
          <p:cNvPr id="21508" name="Rectangle 2"/>
          <p:cNvSpPr>
            <a:spLocks noGrp="1" noChangeArrowheads="1"/>
          </p:cNvSpPr>
          <p:nvPr>
            <p:ph type="title"/>
          </p:nvPr>
        </p:nvSpPr>
        <p:spPr/>
        <p:txBody>
          <a:bodyPr/>
          <a:lstStyle/>
          <a:p>
            <a:r>
              <a:rPr lang="en-US" smtClean="0"/>
              <a:t>Stereo Summary</a:t>
            </a:r>
          </a:p>
        </p:txBody>
      </p:sp>
      <p:sp>
        <p:nvSpPr>
          <p:cNvPr id="21509" name="Rectangle 3"/>
          <p:cNvSpPr>
            <a:spLocks noGrp="1" noChangeArrowheads="1"/>
          </p:cNvSpPr>
          <p:nvPr>
            <p:ph type="body" idx="1"/>
          </p:nvPr>
        </p:nvSpPr>
        <p:spPr/>
        <p:txBody>
          <a:bodyPr/>
          <a:lstStyle/>
          <a:p>
            <a:r>
              <a:rPr lang="en-US" smtClean="0"/>
              <a:t>Triangulation</a:t>
            </a:r>
          </a:p>
          <a:p>
            <a:r>
              <a:rPr lang="en-US" smtClean="0"/>
              <a:t>Correspondence </a:t>
            </a:r>
          </a:p>
          <a:p>
            <a:pPr>
              <a:buFont typeface="Wingdings" pitchFamily="2" charset="2"/>
              <a:buNone/>
            </a:pPr>
            <a:r>
              <a:rPr lang="en-US" smtClean="0"/>
              <a:t>	Epipolar geometry+ heuristics</a:t>
            </a:r>
          </a:p>
          <a:p>
            <a:r>
              <a:rPr lang="en-US" smtClean="0"/>
              <a:t>Calibration</a:t>
            </a:r>
          </a:p>
          <a:p>
            <a:pPr>
              <a:buFont typeface="Wingdings" pitchFamily="2" charset="2"/>
              <a:buNone/>
            </a:pPr>
            <a:endParaRPr lang="en-US" smtClean="0"/>
          </a:p>
          <a:p>
            <a:pPr>
              <a:buFont typeface="Wingdings" pitchFamily="2" charset="2"/>
              <a:buNone/>
            </a:pPr>
            <a:r>
              <a:rPr lang="en-US" smtClean="0">
                <a:solidFill>
                  <a:srgbClr val="FF0000"/>
                </a:solidFill>
              </a:rPr>
              <a:t>Remember:</a:t>
            </a:r>
            <a:r>
              <a:rPr lang="en-US" smtClean="0"/>
              <a:t> 3D reconstruction is possible only from 2 independent images</a:t>
            </a:r>
          </a:p>
          <a:p>
            <a:pPr>
              <a:buFont typeface="Wingdings" pitchFamily="2" charset="2"/>
              <a:buNone/>
            </a:pPr>
            <a:endParaRPr lang="en-US" smtClean="0"/>
          </a:p>
        </p:txBody>
      </p:sp>
    </p:spTree>
    <p:extLst>
      <p:ext uri="{BB962C8B-B14F-4D97-AF65-F5344CB8AC3E}">
        <p14:creationId xmlns:p14="http://schemas.microsoft.com/office/powerpoint/2010/main" val="11539253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Title 1"/>
          <p:cNvSpPr>
            <a:spLocks noGrp="1"/>
          </p:cNvSpPr>
          <p:nvPr>
            <p:ph type="title"/>
          </p:nvPr>
        </p:nvSpPr>
        <p:spPr/>
        <p:txBody>
          <a:bodyPr/>
          <a:lstStyle/>
          <a:p>
            <a:r>
              <a:rPr lang="en-US" altLang="he-IL" smtClean="0"/>
              <a:t>Next</a:t>
            </a:r>
          </a:p>
        </p:txBody>
      </p:sp>
      <p:sp>
        <p:nvSpPr>
          <p:cNvPr id="134147" name="Content Placeholder 2"/>
          <p:cNvSpPr>
            <a:spLocks noGrp="1"/>
          </p:cNvSpPr>
          <p:nvPr>
            <p:ph idx="1"/>
          </p:nvPr>
        </p:nvSpPr>
        <p:spPr/>
        <p:txBody>
          <a:bodyPr/>
          <a:lstStyle/>
          <a:p>
            <a:r>
              <a:rPr lang="en-US" altLang="he-IL" dirty="0" err="1" smtClean="0"/>
              <a:t>Homography</a:t>
            </a:r>
            <a:endParaRPr lang="en-US" altLang="he-IL" dirty="0" smtClean="0"/>
          </a:p>
          <a:p>
            <a:r>
              <a:rPr lang="en-US" altLang="he-IL" dirty="0" smtClean="0"/>
              <a:t>More than 2 images:</a:t>
            </a:r>
          </a:p>
          <a:p>
            <a:pPr lvl="1"/>
            <a:r>
              <a:rPr lang="en-US" dirty="0"/>
              <a:t>Structure from </a:t>
            </a:r>
            <a:r>
              <a:rPr lang="en-US" dirty="0" smtClean="0"/>
              <a:t>motion</a:t>
            </a:r>
          </a:p>
          <a:p>
            <a:r>
              <a:rPr lang="en-US" altLang="he-IL" dirty="0"/>
              <a:t>Other applications of Epipolar Geometry</a:t>
            </a:r>
          </a:p>
          <a:p>
            <a:endParaRPr lang="en-US" dirty="0"/>
          </a:p>
          <a:p>
            <a:endParaRPr lang="en-US" altLang="he-IL" dirty="0" smtClean="0"/>
          </a:p>
          <a:p>
            <a:endParaRPr lang="en-US" altLang="he-IL" dirty="0" smtClean="0"/>
          </a:p>
        </p:txBody>
      </p:sp>
      <p:sp>
        <p:nvSpPr>
          <p:cNvPr id="134148" name="Slide Number Placeholder 3"/>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990099"/>
              </a:buClr>
              <a:buFont typeface="Wingdings" panose="05000000000000000000" pitchFamily="2" charset="2"/>
              <a:buChar char="§"/>
              <a:defRPr kumimoji="1" sz="3200">
                <a:solidFill>
                  <a:srgbClr val="003399"/>
                </a:solidFill>
                <a:latin typeface="Tahoma" panose="020B0604030504040204" pitchFamily="34" charset="0"/>
              </a:defRPr>
            </a:lvl1pPr>
            <a:lvl2pPr marL="742950" indent="-285750">
              <a:spcBef>
                <a:spcPct val="20000"/>
              </a:spcBef>
              <a:buClr>
                <a:srgbClr val="990099"/>
              </a:buClr>
              <a:buFont typeface="Wingdings" panose="05000000000000000000" pitchFamily="2" charset="2"/>
              <a:buChar char="§"/>
              <a:defRPr kumimoji="1" sz="2800">
                <a:solidFill>
                  <a:srgbClr val="003399"/>
                </a:solidFill>
                <a:latin typeface="Tahoma" panose="020B0604030504040204" pitchFamily="34" charset="0"/>
              </a:defRPr>
            </a:lvl2pPr>
            <a:lvl3pPr marL="1143000" indent="-228600">
              <a:spcBef>
                <a:spcPct val="20000"/>
              </a:spcBef>
              <a:buClr>
                <a:srgbClr val="990099"/>
              </a:buClr>
              <a:buFont typeface="Wingdings" panose="05000000000000000000" pitchFamily="2" charset="2"/>
              <a:buChar char="§"/>
              <a:defRPr kumimoji="1" sz="2400">
                <a:solidFill>
                  <a:srgbClr val="003399"/>
                </a:solidFill>
                <a:latin typeface="Tahoma" panose="020B0604030504040204" pitchFamily="34" charset="0"/>
              </a:defRPr>
            </a:lvl3pPr>
            <a:lvl4pPr marL="1600200" indent="-228600">
              <a:spcBef>
                <a:spcPct val="20000"/>
              </a:spcBef>
              <a:buClr>
                <a:srgbClr val="990099"/>
              </a:buClr>
              <a:buFont typeface="Wingdings" panose="05000000000000000000" pitchFamily="2" charset="2"/>
              <a:buChar char="§"/>
              <a:defRPr kumimoji="1" sz="2000">
                <a:solidFill>
                  <a:srgbClr val="003399"/>
                </a:solidFill>
                <a:latin typeface="Tahoma" panose="020B0604030504040204" pitchFamily="34" charset="0"/>
              </a:defRPr>
            </a:lvl4pPr>
            <a:lvl5pPr marL="2057400" indent="-228600">
              <a:spcBef>
                <a:spcPct val="20000"/>
              </a:spcBef>
              <a:buClr>
                <a:srgbClr val="990099"/>
              </a:buClr>
              <a:buFont typeface="Wingdings" panose="05000000000000000000" pitchFamily="2" charset="2"/>
              <a:buChar char="§"/>
              <a:defRPr kumimoji="1" sz="2000">
                <a:solidFill>
                  <a:srgbClr val="003399"/>
                </a:solidFill>
                <a:latin typeface="Tahoma" panose="020B0604030504040204" pitchFamily="34" charset="0"/>
              </a:defRPr>
            </a:lvl5pPr>
            <a:lvl6pPr marL="2514600" indent="-228600" eaLnBrk="0" fontAlgn="base" hangingPunct="0">
              <a:spcBef>
                <a:spcPct val="20000"/>
              </a:spcBef>
              <a:spcAft>
                <a:spcPct val="0"/>
              </a:spcAft>
              <a:buClr>
                <a:srgbClr val="990099"/>
              </a:buClr>
              <a:buFont typeface="Wingdings" panose="05000000000000000000" pitchFamily="2" charset="2"/>
              <a:buChar char="§"/>
              <a:defRPr kumimoji="1" sz="2000">
                <a:solidFill>
                  <a:srgbClr val="003399"/>
                </a:solidFill>
                <a:latin typeface="Tahoma" panose="020B0604030504040204" pitchFamily="34" charset="0"/>
              </a:defRPr>
            </a:lvl6pPr>
            <a:lvl7pPr marL="2971800" indent="-228600" eaLnBrk="0" fontAlgn="base" hangingPunct="0">
              <a:spcBef>
                <a:spcPct val="20000"/>
              </a:spcBef>
              <a:spcAft>
                <a:spcPct val="0"/>
              </a:spcAft>
              <a:buClr>
                <a:srgbClr val="990099"/>
              </a:buClr>
              <a:buFont typeface="Wingdings" panose="05000000000000000000" pitchFamily="2" charset="2"/>
              <a:buChar char="§"/>
              <a:defRPr kumimoji="1" sz="2000">
                <a:solidFill>
                  <a:srgbClr val="003399"/>
                </a:solidFill>
                <a:latin typeface="Tahoma" panose="020B0604030504040204" pitchFamily="34" charset="0"/>
              </a:defRPr>
            </a:lvl7pPr>
            <a:lvl8pPr marL="3429000" indent="-228600" eaLnBrk="0" fontAlgn="base" hangingPunct="0">
              <a:spcBef>
                <a:spcPct val="20000"/>
              </a:spcBef>
              <a:spcAft>
                <a:spcPct val="0"/>
              </a:spcAft>
              <a:buClr>
                <a:srgbClr val="990099"/>
              </a:buClr>
              <a:buFont typeface="Wingdings" panose="05000000000000000000" pitchFamily="2" charset="2"/>
              <a:buChar char="§"/>
              <a:defRPr kumimoji="1" sz="2000">
                <a:solidFill>
                  <a:srgbClr val="003399"/>
                </a:solidFill>
                <a:latin typeface="Tahoma" panose="020B0604030504040204" pitchFamily="34" charset="0"/>
              </a:defRPr>
            </a:lvl8pPr>
            <a:lvl9pPr marL="3886200" indent="-228600" eaLnBrk="0" fontAlgn="base" hangingPunct="0">
              <a:spcBef>
                <a:spcPct val="20000"/>
              </a:spcBef>
              <a:spcAft>
                <a:spcPct val="0"/>
              </a:spcAft>
              <a:buClr>
                <a:srgbClr val="990099"/>
              </a:buClr>
              <a:buFont typeface="Wingdings" panose="05000000000000000000" pitchFamily="2" charset="2"/>
              <a:buChar char="§"/>
              <a:defRPr kumimoji="1" sz="2000">
                <a:solidFill>
                  <a:srgbClr val="003399"/>
                </a:solidFill>
                <a:latin typeface="Tahoma" panose="020B0604030504040204" pitchFamily="34" charset="0"/>
              </a:defRPr>
            </a:lvl9pPr>
          </a:lstStyle>
          <a:p>
            <a:pPr>
              <a:spcBef>
                <a:spcPct val="50000"/>
              </a:spcBef>
              <a:buClrTx/>
              <a:buFontTx/>
              <a:buNone/>
            </a:pPr>
            <a:fld id="{B4BE83F7-7DBA-47B4-8980-1A53CC882597}" type="slidenum">
              <a:rPr kumimoji="0" lang="he-IL" altLang="en-US" sz="1600">
                <a:solidFill>
                  <a:schemeClr val="tx1"/>
                </a:solidFill>
                <a:latin typeface="Arial" panose="020B0604020202020204" pitchFamily="34" charset="0"/>
              </a:rPr>
              <a:pPr>
                <a:spcBef>
                  <a:spcPct val="50000"/>
                </a:spcBef>
                <a:buClrTx/>
                <a:buFontTx/>
                <a:buNone/>
              </a:pPr>
              <a:t>25</a:t>
            </a:fld>
            <a:endParaRPr kumimoji="0" lang="en-US" altLang="en-US" sz="1600">
              <a:solidFill>
                <a:schemeClr val="tx1"/>
              </a:solidFill>
              <a:latin typeface="Arial" panose="020B0604020202020204" pitchFamily="34" charset="0"/>
            </a:endParaRPr>
          </a:p>
        </p:txBody>
      </p:sp>
      <p:sp>
        <p:nvSpPr>
          <p:cNvPr id="134149" name="Footer Placeholder 4"/>
          <p:cNvSpPr>
            <a:spLocks noGrp="1"/>
          </p:cNvSpPr>
          <p:nvPr>
            <p:ph type="ftr"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990099"/>
              </a:buClr>
              <a:buFont typeface="Wingdings" panose="05000000000000000000" pitchFamily="2" charset="2"/>
              <a:buChar char="§"/>
              <a:defRPr kumimoji="1" sz="3200">
                <a:solidFill>
                  <a:srgbClr val="003399"/>
                </a:solidFill>
                <a:latin typeface="Tahoma" panose="020B0604030504040204" pitchFamily="34" charset="0"/>
              </a:defRPr>
            </a:lvl1pPr>
            <a:lvl2pPr marL="742950" indent="-285750">
              <a:spcBef>
                <a:spcPct val="20000"/>
              </a:spcBef>
              <a:buClr>
                <a:srgbClr val="990099"/>
              </a:buClr>
              <a:buFont typeface="Wingdings" panose="05000000000000000000" pitchFamily="2" charset="2"/>
              <a:buChar char="§"/>
              <a:defRPr kumimoji="1" sz="2800">
                <a:solidFill>
                  <a:srgbClr val="003399"/>
                </a:solidFill>
                <a:latin typeface="Tahoma" panose="020B0604030504040204" pitchFamily="34" charset="0"/>
              </a:defRPr>
            </a:lvl2pPr>
            <a:lvl3pPr marL="1143000" indent="-228600">
              <a:spcBef>
                <a:spcPct val="20000"/>
              </a:spcBef>
              <a:buClr>
                <a:srgbClr val="990099"/>
              </a:buClr>
              <a:buFont typeface="Wingdings" panose="05000000000000000000" pitchFamily="2" charset="2"/>
              <a:buChar char="§"/>
              <a:defRPr kumimoji="1" sz="2400">
                <a:solidFill>
                  <a:srgbClr val="003399"/>
                </a:solidFill>
                <a:latin typeface="Tahoma" panose="020B0604030504040204" pitchFamily="34" charset="0"/>
              </a:defRPr>
            </a:lvl3pPr>
            <a:lvl4pPr marL="1600200" indent="-228600">
              <a:spcBef>
                <a:spcPct val="20000"/>
              </a:spcBef>
              <a:buClr>
                <a:srgbClr val="990099"/>
              </a:buClr>
              <a:buFont typeface="Wingdings" panose="05000000000000000000" pitchFamily="2" charset="2"/>
              <a:buChar char="§"/>
              <a:defRPr kumimoji="1" sz="2000">
                <a:solidFill>
                  <a:srgbClr val="003399"/>
                </a:solidFill>
                <a:latin typeface="Tahoma" panose="020B0604030504040204" pitchFamily="34" charset="0"/>
              </a:defRPr>
            </a:lvl4pPr>
            <a:lvl5pPr marL="2057400" indent="-228600">
              <a:spcBef>
                <a:spcPct val="20000"/>
              </a:spcBef>
              <a:buClr>
                <a:srgbClr val="990099"/>
              </a:buClr>
              <a:buFont typeface="Wingdings" panose="05000000000000000000" pitchFamily="2" charset="2"/>
              <a:buChar char="§"/>
              <a:defRPr kumimoji="1" sz="2000">
                <a:solidFill>
                  <a:srgbClr val="003399"/>
                </a:solidFill>
                <a:latin typeface="Tahoma" panose="020B0604030504040204" pitchFamily="34" charset="0"/>
              </a:defRPr>
            </a:lvl5pPr>
            <a:lvl6pPr marL="2514600" indent="-228600" eaLnBrk="0" fontAlgn="base" hangingPunct="0">
              <a:spcBef>
                <a:spcPct val="20000"/>
              </a:spcBef>
              <a:spcAft>
                <a:spcPct val="0"/>
              </a:spcAft>
              <a:buClr>
                <a:srgbClr val="990099"/>
              </a:buClr>
              <a:buFont typeface="Wingdings" panose="05000000000000000000" pitchFamily="2" charset="2"/>
              <a:buChar char="§"/>
              <a:defRPr kumimoji="1" sz="2000">
                <a:solidFill>
                  <a:srgbClr val="003399"/>
                </a:solidFill>
                <a:latin typeface="Tahoma" panose="020B0604030504040204" pitchFamily="34" charset="0"/>
              </a:defRPr>
            </a:lvl6pPr>
            <a:lvl7pPr marL="2971800" indent="-228600" eaLnBrk="0" fontAlgn="base" hangingPunct="0">
              <a:spcBef>
                <a:spcPct val="20000"/>
              </a:spcBef>
              <a:spcAft>
                <a:spcPct val="0"/>
              </a:spcAft>
              <a:buClr>
                <a:srgbClr val="990099"/>
              </a:buClr>
              <a:buFont typeface="Wingdings" panose="05000000000000000000" pitchFamily="2" charset="2"/>
              <a:buChar char="§"/>
              <a:defRPr kumimoji="1" sz="2000">
                <a:solidFill>
                  <a:srgbClr val="003399"/>
                </a:solidFill>
                <a:latin typeface="Tahoma" panose="020B0604030504040204" pitchFamily="34" charset="0"/>
              </a:defRPr>
            </a:lvl7pPr>
            <a:lvl8pPr marL="3429000" indent="-228600" eaLnBrk="0" fontAlgn="base" hangingPunct="0">
              <a:spcBef>
                <a:spcPct val="20000"/>
              </a:spcBef>
              <a:spcAft>
                <a:spcPct val="0"/>
              </a:spcAft>
              <a:buClr>
                <a:srgbClr val="990099"/>
              </a:buClr>
              <a:buFont typeface="Wingdings" panose="05000000000000000000" pitchFamily="2" charset="2"/>
              <a:buChar char="§"/>
              <a:defRPr kumimoji="1" sz="2000">
                <a:solidFill>
                  <a:srgbClr val="003399"/>
                </a:solidFill>
                <a:latin typeface="Tahoma" panose="020B0604030504040204" pitchFamily="34" charset="0"/>
              </a:defRPr>
            </a:lvl8pPr>
            <a:lvl9pPr marL="3886200" indent="-228600" eaLnBrk="0" fontAlgn="base" hangingPunct="0">
              <a:spcBef>
                <a:spcPct val="20000"/>
              </a:spcBef>
              <a:spcAft>
                <a:spcPct val="0"/>
              </a:spcAft>
              <a:buClr>
                <a:srgbClr val="990099"/>
              </a:buClr>
              <a:buFont typeface="Wingdings" panose="05000000000000000000" pitchFamily="2" charset="2"/>
              <a:buChar char="§"/>
              <a:defRPr kumimoji="1" sz="2000">
                <a:solidFill>
                  <a:srgbClr val="003399"/>
                </a:solidFill>
                <a:latin typeface="Tahoma" panose="020B0604030504040204" pitchFamily="34" charset="0"/>
              </a:defRPr>
            </a:lvl9pPr>
          </a:lstStyle>
          <a:p>
            <a:pPr>
              <a:spcBef>
                <a:spcPct val="50000"/>
              </a:spcBef>
              <a:buClrTx/>
              <a:buFontTx/>
              <a:buNone/>
            </a:pPr>
            <a:r>
              <a:rPr kumimoji="0" lang="en-US" altLang="en-US" sz="1400" smtClean="0">
                <a:solidFill>
                  <a:schemeClr val="tx1"/>
                </a:solidFill>
                <a:latin typeface="Arial" panose="020B0604020202020204" pitchFamily="34" charset="0"/>
              </a:rPr>
              <a:t>Computer Vision by Y. Moses</a:t>
            </a:r>
          </a:p>
        </p:txBody>
      </p:sp>
    </p:spTree>
    <p:extLst>
      <p:ext uri="{BB962C8B-B14F-4D97-AF65-F5344CB8AC3E}">
        <p14:creationId xmlns:p14="http://schemas.microsoft.com/office/powerpoint/2010/main" val="99023244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3759" y="2811518"/>
            <a:ext cx="7772400" cy="1143000"/>
          </a:xfrm>
        </p:spPr>
        <p:txBody>
          <a:bodyPr/>
          <a:lstStyle/>
          <a:p>
            <a:r>
              <a:rPr lang="en-US" dirty="0" err="1" smtClean="0"/>
              <a:t>Homography</a:t>
            </a:r>
            <a:endParaRPr lang="en-US" dirty="0"/>
          </a:p>
        </p:txBody>
      </p:sp>
      <p:sp>
        <p:nvSpPr>
          <p:cNvPr id="4" name="Slide Number Placeholder 3"/>
          <p:cNvSpPr>
            <a:spLocks noGrp="1"/>
          </p:cNvSpPr>
          <p:nvPr>
            <p:ph type="sldNum" sz="quarter" idx="11"/>
          </p:nvPr>
        </p:nvSpPr>
        <p:spPr/>
        <p:txBody>
          <a:bodyPr/>
          <a:lstStyle/>
          <a:p>
            <a:pPr>
              <a:defRPr/>
            </a:pPr>
            <a:fld id="{EB361004-0B03-4D3C-B933-9588E5AC75B5}" type="slidenum">
              <a:rPr lang="he-IL" altLang="en-US" smtClean="0"/>
              <a:pPr>
                <a:defRPr/>
              </a:pPr>
              <a:t>26</a:t>
            </a:fld>
            <a:endParaRPr lang="en-US" altLang="en-US"/>
          </a:p>
        </p:txBody>
      </p:sp>
      <p:sp>
        <p:nvSpPr>
          <p:cNvPr id="5" name="Footer Placeholder 4"/>
          <p:cNvSpPr>
            <a:spLocks noGrp="1"/>
          </p:cNvSpPr>
          <p:nvPr>
            <p:ph type="ftr" sz="quarter" idx="12"/>
          </p:nvPr>
        </p:nvSpPr>
        <p:spPr/>
        <p:txBody>
          <a:bodyPr/>
          <a:lstStyle/>
          <a:p>
            <a:pPr>
              <a:defRPr/>
            </a:pPr>
            <a:r>
              <a:rPr lang="en-US" altLang="en-US" smtClean="0"/>
              <a:t>Computer Vision by Y. Moses</a:t>
            </a:r>
            <a:endParaRPr lang="en-US" altLang="en-US"/>
          </a:p>
        </p:txBody>
      </p:sp>
    </p:spTree>
    <p:extLst>
      <p:ext uri="{BB962C8B-B14F-4D97-AF65-F5344CB8AC3E}">
        <p14:creationId xmlns:p14="http://schemas.microsoft.com/office/powerpoint/2010/main" val="11953745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1"/>
          </p:nvPr>
        </p:nvSpPr>
        <p:spPr/>
        <p:txBody>
          <a:bodyPr/>
          <a:lstStyle/>
          <a:p>
            <a:fld id="{D46923CA-22DB-470C-A4F2-39F355C2117D}" type="slidenum">
              <a:rPr lang="he-IL" altLang="en-US"/>
              <a:pPr/>
              <a:t>27</a:t>
            </a:fld>
            <a:endParaRPr lang="en-US" altLang="en-US"/>
          </a:p>
        </p:txBody>
      </p:sp>
      <p:sp>
        <p:nvSpPr>
          <p:cNvPr id="882690" name="Rectangle 2"/>
          <p:cNvSpPr>
            <a:spLocks noGrp="1" noChangeArrowheads="1"/>
          </p:cNvSpPr>
          <p:nvPr>
            <p:ph type="title"/>
          </p:nvPr>
        </p:nvSpPr>
        <p:spPr/>
        <p:txBody>
          <a:bodyPr/>
          <a:lstStyle/>
          <a:p>
            <a:r>
              <a:rPr lang="en-US" sz="3600" dirty="0" err="1" smtClean="0"/>
              <a:t>Homography</a:t>
            </a:r>
            <a:endParaRPr lang="en-US" sz="3600" dirty="0"/>
          </a:p>
        </p:txBody>
      </p:sp>
      <mc:AlternateContent xmlns:mc="http://schemas.openxmlformats.org/markup-compatibility/2006" xmlns:a14="http://schemas.microsoft.com/office/drawing/2010/main">
        <mc:Choice Requires="a14">
          <p:sp>
            <p:nvSpPr>
              <p:cNvPr id="882691" name="Rectangle 3"/>
              <p:cNvSpPr>
                <a:spLocks noGrp="1" noChangeArrowheads="1"/>
              </p:cNvSpPr>
              <p:nvPr>
                <p:ph type="body" sz="half" idx="1"/>
              </p:nvPr>
            </p:nvSpPr>
            <p:spPr>
              <a:xfrm>
                <a:off x="457200" y="1828800"/>
                <a:ext cx="8077200" cy="4229100"/>
              </a:xfrm>
            </p:spPr>
            <p:txBody>
              <a:bodyPr/>
              <a:lstStyle/>
              <a:p>
                <a:r>
                  <a:rPr lang="en-US" sz="2800" dirty="0" smtClean="0"/>
                  <a:t>A </a:t>
                </a:r>
                <a:r>
                  <a:rPr lang="en-US" sz="2800" dirty="0" err="1" smtClean="0"/>
                  <a:t>homography</a:t>
                </a:r>
                <a:r>
                  <a:rPr lang="en-US" sz="2800" dirty="0" smtClean="0"/>
                  <a:t> transformation:</a:t>
                </a:r>
                <a:br>
                  <a:rPr lang="en-US" sz="2800" dirty="0" smtClean="0"/>
                </a:br>
                <a:r>
                  <a:rPr lang="en-US" sz="2800" dirty="0" smtClean="0"/>
                  <a:t>Let</a:t>
                </a:r>
                <a:r>
                  <a:rPr lang="en-US" sz="2400" dirty="0" smtClean="0"/>
                  <a:t> </a:t>
                </a:r>
                <a14:m>
                  <m:oMath xmlns:m="http://schemas.openxmlformats.org/officeDocument/2006/math">
                    <m:r>
                      <a:rPr lang="en-US" sz="2400" b="0" i="1" smtClean="0">
                        <a:solidFill>
                          <a:srgbClr val="006600"/>
                        </a:solidFill>
                        <a:latin typeface="Cambria Math" panose="02040503050406030204" pitchFamily="18" charset="0"/>
                      </a:rPr>
                      <m:t>𝑝</m:t>
                    </m:r>
                    <m:r>
                      <a:rPr lang="en-US" sz="2400" b="0" i="1" smtClean="0">
                        <a:solidFill>
                          <a:srgbClr val="006600"/>
                        </a:solidFill>
                        <a:latin typeface="Cambria Math" panose="02040503050406030204" pitchFamily="18" charset="0"/>
                      </a:rPr>
                      <m:t>∈</m:t>
                    </m:r>
                    <m:sSub>
                      <m:sSubPr>
                        <m:ctrlPr>
                          <a:rPr lang="he-IL" sz="2400" b="0" i="1" smtClean="0">
                            <a:solidFill>
                              <a:srgbClr val="006600"/>
                            </a:solidFill>
                            <a:latin typeface="Cambria Math" panose="02040503050406030204" pitchFamily="18" charset="0"/>
                          </a:rPr>
                        </m:ctrlPr>
                      </m:sSubPr>
                      <m:e>
                        <m:r>
                          <a:rPr lang="en-US" sz="2400" b="0" i="1" smtClean="0">
                            <a:solidFill>
                              <a:srgbClr val="006600"/>
                            </a:solidFill>
                            <a:latin typeface="Cambria Math" panose="02040503050406030204" pitchFamily="18" charset="0"/>
                          </a:rPr>
                          <m:t>𝐼</m:t>
                        </m:r>
                      </m:e>
                      <m:sub>
                        <m:r>
                          <a:rPr lang="he-IL" sz="2400" b="0" i="1" smtClean="0">
                            <a:solidFill>
                              <a:srgbClr val="006600"/>
                            </a:solidFill>
                            <a:latin typeface="Cambria Math" panose="02040503050406030204" pitchFamily="18" charset="0"/>
                          </a:rPr>
                          <m:t>1</m:t>
                        </m:r>
                      </m:sub>
                    </m:sSub>
                    <m:r>
                      <a:rPr lang="en-US" sz="2400" b="0" i="1" smtClean="0">
                        <a:solidFill>
                          <a:srgbClr val="006600"/>
                        </a:solidFill>
                        <a:latin typeface="Cambria Math" panose="02040503050406030204" pitchFamily="18" charset="0"/>
                      </a:rPr>
                      <m:t> ,</m:t>
                    </m:r>
                    <m:r>
                      <a:rPr lang="en-US" sz="2400" b="0" i="1" smtClean="0">
                        <a:solidFill>
                          <a:srgbClr val="006600"/>
                        </a:solidFill>
                        <a:latin typeface="Cambria Math" panose="02040503050406030204" pitchFamily="18" charset="0"/>
                      </a:rPr>
                      <m:t>𝑞</m:t>
                    </m:r>
                    <m:r>
                      <a:rPr lang="en-US" sz="2400" b="0" i="1" smtClean="0">
                        <a:solidFill>
                          <a:srgbClr val="006600"/>
                        </a:solidFill>
                        <a:latin typeface="Cambria Math" panose="02040503050406030204" pitchFamily="18" charset="0"/>
                      </a:rPr>
                      <m:t>∈</m:t>
                    </m:r>
                    <m:sSub>
                      <m:sSubPr>
                        <m:ctrlPr>
                          <a:rPr lang="en-US" sz="2400" b="0" i="1" smtClean="0">
                            <a:solidFill>
                              <a:srgbClr val="006600"/>
                            </a:solidFill>
                            <a:latin typeface="Cambria Math" panose="02040503050406030204" pitchFamily="18" charset="0"/>
                          </a:rPr>
                        </m:ctrlPr>
                      </m:sSubPr>
                      <m:e>
                        <m:r>
                          <a:rPr lang="en-US" sz="2400" b="0" i="1" smtClean="0">
                            <a:solidFill>
                              <a:srgbClr val="006600"/>
                            </a:solidFill>
                            <a:latin typeface="Cambria Math" panose="02040503050406030204" pitchFamily="18" charset="0"/>
                          </a:rPr>
                          <m:t>𝐼</m:t>
                        </m:r>
                      </m:e>
                      <m:sub>
                        <m:r>
                          <a:rPr lang="en-US" sz="2400" b="0" i="1" smtClean="0">
                            <a:solidFill>
                              <a:srgbClr val="006600"/>
                            </a:solidFill>
                            <a:latin typeface="Cambria Math" panose="02040503050406030204" pitchFamily="18" charset="0"/>
                          </a:rPr>
                          <m:t>2</m:t>
                        </m:r>
                      </m:sub>
                    </m:sSub>
                    <m:r>
                      <a:rPr lang="en-US" sz="2400" b="0" i="1" smtClean="0">
                        <a:solidFill>
                          <a:srgbClr val="006600"/>
                        </a:solidFill>
                        <a:latin typeface="Cambria Math" panose="02040503050406030204" pitchFamily="18" charset="0"/>
                      </a:rPr>
                      <m:t> </m:t>
                    </m:r>
                  </m:oMath>
                </a14:m>
                <a:r>
                  <a:rPr lang="en-US" sz="2400" dirty="0" smtClean="0"/>
                  <a:t>be corresponding points</a:t>
                </a:r>
                <a:br>
                  <a:rPr lang="en-US" sz="2400" dirty="0" smtClean="0"/>
                </a:br>
                <a14:m>
                  <m:oMath xmlns:m="http://schemas.openxmlformats.org/officeDocument/2006/math">
                    <m:acc>
                      <m:accPr>
                        <m:chr m:val="̃"/>
                        <m:ctrlPr>
                          <a:rPr lang="en-US" sz="2400" b="0" i="1" smtClean="0">
                            <a:solidFill>
                              <a:srgbClr val="006600"/>
                            </a:solidFill>
                            <a:latin typeface="Cambria Math" panose="02040503050406030204" pitchFamily="18" charset="0"/>
                          </a:rPr>
                        </m:ctrlPr>
                      </m:accPr>
                      <m:e>
                        <m:r>
                          <a:rPr lang="en-US" sz="2400" b="0" i="1" smtClean="0">
                            <a:solidFill>
                              <a:srgbClr val="006600"/>
                            </a:solidFill>
                            <a:latin typeface="Cambria Math" panose="02040503050406030204" pitchFamily="18" charset="0"/>
                          </a:rPr>
                          <m:t>𝑝</m:t>
                        </m:r>
                      </m:e>
                    </m:acc>
                    <m:r>
                      <a:rPr lang="en-US" sz="2800" b="0" i="1" dirty="0" smtClean="0">
                        <a:solidFill>
                          <a:srgbClr val="006600"/>
                        </a:solidFill>
                        <a:latin typeface="Cambria Math" panose="02040503050406030204" pitchFamily="18" charset="0"/>
                      </a:rPr>
                      <m:t>=</m:t>
                    </m:r>
                    <m:r>
                      <a:rPr lang="en-US" sz="2800" b="0" i="1" dirty="0" smtClean="0">
                        <a:solidFill>
                          <a:srgbClr val="006600"/>
                        </a:solidFill>
                        <a:latin typeface="Cambria Math" panose="02040503050406030204" pitchFamily="18" charset="0"/>
                      </a:rPr>
                      <m:t>𝐻</m:t>
                    </m:r>
                    <m:acc>
                      <m:accPr>
                        <m:chr m:val="̃"/>
                        <m:ctrlPr>
                          <a:rPr lang="en-US" sz="2800" b="0" i="1" dirty="0" smtClean="0">
                            <a:solidFill>
                              <a:srgbClr val="006600"/>
                            </a:solidFill>
                            <a:latin typeface="Cambria Math" panose="02040503050406030204" pitchFamily="18" charset="0"/>
                          </a:rPr>
                        </m:ctrlPr>
                      </m:accPr>
                      <m:e>
                        <m:r>
                          <a:rPr lang="en-US" sz="2800" b="0" i="1" dirty="0" smtClean="0">
                            <a:solidFill>
                              <a:srgbClr val="006600"/>
                            </a:solidFill>
                            <a:latin typeface="Cambria Math" panose="02040503050406030204" pitchFamily="18" charset="0"/>
                          </a:rPr>
                          <m:t>𝑞</m:t>
                        </m:r>
                      </m:e>
                    </m:acc>
                  </m:oMath>
                </a14:m>
                <a:r>
                  <a:rPr lang="en-US" sz="2400" dirty="0" smtClean="0"/>
                  <a:t>, where </a:t>
                </a:r>
                <a14:m>
                  <m:oMath xmlns:m="http://schemas.openxmlformats.org/officeDocument/2006/math">
                    <m:r>
                      <a:rPr lang="en-US" sz="2400" b="0" i="1" smtClean="0">
                        <a:solidFill>
                          <a:srgbClr val="006600"/>
                        </a:solidFill>
                        <a:latin typeface="Cambria Math" panose="02040503050406030204" pitchFamily="18" charset="0"/>
                      </a:rPr>
                      <m:t>𝐻</m:t>
                    </m:r>
                    <m:r>
                      <a:rPr lang="en-US" sz="2400" b="0" i="1" smtClean="0">
                        <a:latin typeface="Cambria Math" panose="02040503050406030204" pitchFamily="18" charset="0"/>
                      </a:rPr>
                      <m:t> </m:t>
                    </m:r>
                  </m:oMath>
                </a14:m>
                <a:r>
                  <a:rPr lang="en-US" sz="2400" dirty="0" smtClean="0"/>
                  <a:t>is a </a:t>
                </a:r>
                <a14:m>
                  <m:oMath xmlns:m="http://schemas.openxmlformats.org/officeDocument/2006/math">
                    <m:r>
                      <a:rPr lang="en-US" sz="2400" b="0" i="1" smtClean="0">
                        <a:solidFill>
                          <a:srgbClr val="006600"/>
                        </a:solidFill>
                        <a:latin typeface="Cambria Math" panose="02040503050406030204" pitchFamily="18" charset="0"/>
                      </a:rPr>
                      <m:t>3</m:t>
                    </m:r>
                    <m:r>
                      <a:rPr lang="en-US" sz="2400" b="0" i="1" smtClean="0">
                        <a:solidFill>
                          <a:srgbClr val="006600"/>
                        </a:solidFill>
                        <a:latin typeface="Cambria Math" panose="02040503050406030204" pitchFamily="18" charset="0"/>
                      </a:rPr>
                      <m:t>×</m:t>
                    </m:r>
                    <m:r>
                      <a:rPr lang="en-US" sz="2400" b="0" i="1" smtClean="0">
                        <a:solidFill>
                          <a:srgbClr val="006600"/>
                        </a:solidFill>
                        <a:latin typeface="Cambria Math" panose="02040503050406030204" pitchFamily="18" charset="0"/>
                      </a:rPr>
                      <m:t>3</m:t>
                    </m:r>
                  </m:oMath>
                </a14:m>
                <a:r>
                  <a:rPr lang="en-US" sz="2400" dirty="0" smtClean="0"/>
                  <a:t> matrix</a:t>
                </a:r>
              </a:p>
              <a:p>
                <a:r>
                  <a:rPr lang="en-US" sz="2800" dirty="0"/>
                  <a:t>A pair of perspective images are related by an </a:t>
                </a:r>
                <a:r>
                  <a:rPr lang="en-US" sz="2800" dirty="0" err="1"/>
                  <a:t>Homography</a:t>
                </a:r>
                <a:r>
                  <a:rPr lang="en-US" sz="2800" dirty="0"/>
                  <a:t> transformation:</a:t>
                </a:r>
              </a:p>
              <a:p>
                <a:pPr lvl="1"/>
                <a:r>
                  <a:rPr lang="en-US" dirty="0" smtClean="0"/>
                  <a:t>Scene </a:t>
                </a:r>
                <a:r>
                  <a:rPr lang="en-US" dirty="0"/>
                  <a:t>is a  planar surface </a:t>
                </a:r>
                <a:r>
                  <a:rPr lang="en-US" dirty="0">
                    <a:solidFill>
                      <a:schemeClr val="tx1">
                        <a:lumMod val="85000"/>
                        <a:lumOff val="15000"/>
                      </a:schemeClr>
                    </a:solidFill>
                  </a:rPr>
                  <a:t>(proof: in class)</a:t>
                </a:r>
              </a:p>
              <a:p>
                <a:pPr lvl="1"/>
                <a:r>
                  <a:rPr lang="en-US" dirty="0" smtClean="0"/>
                  <a:t>The cameras are in the same location (identical up to rotation and intrinsic parameters)</a:t>
                </a:r>
                <a:endParaRPr lang="en-US" dirty="0"/>
              </a:p>
            </p:txBody>
          </p:sp>
        </mc:Choice>
        <mc:Fallback xmlns="">
          <p:sp>
            <p:nvSpPr>
              <p:cNvPr id="882691" name="Rectangle 3"/>
              <p:cNvSpPr>
                <a:spLocks noGrp="1" noRot="1" noChangeAspect="1" noMove="1" noResize="1" noEditPoints="1" noAdjustHandles="1" noChangeArrowheads="1" noChangeShapeType="1" noTextEdit="1"/>
              </p:cNvSpPr>
              <p:nvPr>
                <p:ph type="body" sz="half" idx="1"/>
              </p:nvPr>
            </p:nvSpPr>
            <p:spPr>
              <a:xfrm>
                <a:off x="457200" y="1828800"/>
                <a:ext cx="8077200" cy="4229100"/>
              </a:xfrm>
              <a:blipFill rotWithShape="0">
                <a:blip r:embed="rId3"/>
                <a:stretch>
                  <a:fillRect l="-1283" t="-1441" b="-2161"/>
                </a:stretch>
              </a:blipFill>
            </p:spPr>
            <p:txBody>
              <a:bodyPr/>
              <a:lstStyle/>
              <a:p>
                <a:r>
                  <a:rPr lang="en-US">
                    <a:noFill/>
                  </a:rPr>
                  <a:t> </a:t>
                </a:r>
              </a:p>
            </p:txBody>
          </p:sp>
        </mc:Fallback>
      </mc:AlternateContent>
    </p:spTree>
    <p:extLst>
      <p:ext uri="{BB962C8B-B14F-4D97-AF65-F5344CB8AC3E}">
        <p14:creationId xmlns:p14="http://schemas.microsoft.com/office/powerpoint/2010/main" val="29489510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82691">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8269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8269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7585C8A4-188B-4B64-A887-CA5D390E69B9}" type="slidenum">
              <a:rPr lang="he-IL" altLang="en-US"/>
              <a:pPr/>
              <a:t>28</a:t>
            </a:fld>
            <a:endParaRPr lang="en-US" altLang="en-US"/>
          </a:p>
        </p:txBody>
      </p:sp>
      <p:sp>
        <p:nvSpPr>
          <p:cNvPr id="884738" name="Rectangle 2"/>
          <p:cNvSpPr>
            <a:spLocks noGrp="1" noChangeArrowheads="1"/>
          </p:cNvSpPr>
          <p:nvPr>
            <p:ph type="title"/>
          </p:nvPr>
        </p:nvSpPr>
        <p:spPr/>
        <p:txBody>
          <a:bodyPr/>
          <a:lstStyle/>
          <a:p>
            <a:r>
              <a:rPr lang="en-US"/>
              <a:t>Homography</a:t>
            </a:r>
          </a:p>
        </p:txBody>
      </p:sp>
      <p:sp>
        <p:nvSpPr>
          <p:cNvPr id="884739" name="Rectangle 3"/>
          <p:cNvSpPr>
            <a:spLocks noGrp="1" noChangeArrowheads="1"/>
          </p:cNvSpPr>
          <p:nvPr>
            <p:ph type="body" idx="1"/>
          </p:nvPr>
        </p:nvSpPr>
        <p:spPr/>
        <p:txBody>
          <a:bodyPr/>
          <a:lstStyle/>
          <a:p>
            <a:pPr>
              <a:lnSpc>
                <a:spcPct val="90000"/>
              </a:lnSpc>
            </a:pPr>
            <a:r>
              <a:rPr lang="en-US" dirty="0" smtClean="0">
                <a:sym typeface="Symbol" pitchFamily="18" charset="2"/>
              </a:rPr>
              <a:t>Computing </a:t>
            </a:r>
            <a:r>
              <a:rPr lang="en-US" dirty="0">
                <a:sym typeface="Symbol" pitchFamily="18" charset="2"/>
              </a:rPr>
              <a:t>the </a:t>
            </a:r>
            <a:r>
              <a:rPr lang="en-US" dirty="0" err="1">
                <a:sym typeface="Symbol" pitchFamily="18" charset="2"/>
              </a:rPr>
              <a:t>Homography</a:t>
            </a:r>
            <a:endParaRPr lang="en-US" dirty="0">
              <a:sym typeface="Symbol" pitchFamily="18" charset="2"/>
            </a:endParaRPr>
          </a:p>
          <a:p>
            <a:pPr lvl="1">
              <a:lnSpc>
                <a:spcPct val="90000"/>
              </a:lnSpc>
            </a:pPr>
            <a:r>
              <a:rPr lang="en-US" sz="3200" dirty="0">
                <a:ea typeface="+mn-ea"/>
                <a:cs typeface="+mn-cs"/>
                <a:sym typeface="Symbol" pitchFamily="18" charset="2"/>
              </a:rPr>
              <a:t>Using the projection </a:t>
            </a:r>
            <a:r>
              <a:rPr lang="en-US" sz="3200" dirty="0" smtClean="0">
                <a:ea typeface="+mn-ea"/>
                <a:cs typeface="+mn-cs"/>
                <a:sym typeface="Symbol" pitchFamily="18" charset="2"/>
              </a:rPr>
              <a:t>matrices</a:t>
            </a:r>
            <a:br>
              <a:rPr lang="en-US" sz="3200" dirty="0" smtClean="0">
                <a:ea typeface="+mn-ea"/>
                <a:cs typeface="+mn-cs"/>
                <a:sym typeface="Symbol" pitchFamily="18" charset="2"/>
              </a:rPr>
            </a:br>
            <a:r>
              <a:rPr lang="en-US" sz="3200" dirty="0" smtClean="0">
                <a:ea typeface="+mn-ea"/>
                <a:cs typeface="+mn-cs"/>
                <a:sym typeface="Symbol" pitchFamily="18" charset="2"/>
              </a:rPr>
              <a:t>(</a:t>
            </a:r>
            <a:r>
              <a:rPr lang="en-US" sz="3200">
                <a:ea typeface="+mn-ea"/>
                <a:cs typeface="+mn-cs"/>
                <a:sym typeface="Symbol" pitchFamily="18" charset="2"/>
              </a:rPr>
              <a:t>known </a:t>
            </a:r>
            <a:r>
              <a:rPr lang="en-US" sz="3200" smtClean="0">
                <a:ea typeface="+mn-ea"/>
                <a:cs typeface="+mn-cs"/>
                <a:sym typeface="Symbol" pitchFamily="18" charset="2"/>
              </a:rPr>
              <a:t>plane)</a:t>
            </a:r>
            <a:endParaRPr lang="en-US" sz="3200" dirty="0">
              <a:ea typeface="+mn-ea"/>
              <a:cs typeface="+mn-cs"/>
              <a:sym typeface="Symbol" pitchFamily="18" charset="2"/>
            </a:endParaRPr>
          </a:p>
          <a:p>
            <a:pPr lvl="1">
              <a:lnSpc>
                <a:spcPct val="90000"/>
              </a:lnSpc>
            </a:pPr>
            <a:r>
              <a:rPr lang="en-US" sz="3200" dirty="0">
                <a:ea typeface="+mn-ea"/>
                <a:cs typeface="+mn-cs"/>
                <a:sym typeface="Symbol" pitchFamily="18" charset="2"/>
              </a:rPr>
              <a:t>Using </a:t>
            </a:r>
            <a:r>
              <a:rPr lang="en-US" sz="3200" dirty="0">
                <a:solidFill>
                  <a:srgbClr val="006600"/>
                </a:solidFill>
                <a:ea typeface="+mn-ea"/>
                <a:cs typeface="+mn-cs"/>
                <a:sym typeface="Symbol" pitchFamily="18" charset="2"/>
              </a:rPr>
              <a:t>4</a:t>
            </a:r>
            <a:r>
              <a:rPr lang="en-US" sz="3200" dirty="0">
                <a:ea typeface="+mn-ea"/>
                <a:cs typeface="+mn-cs"/>
                <a:sym typeface="Symbol" pitchFamily="18" charset="2"/>
              </a:rPr>
              <a:t> corresponding points</a:t>
            </a:r>
          </a:p>
          <a:p>
            <a:pPr lvl="1">
              <a:lnSpc>
                <a:spcPct val="90000"/>
              </a:lnSpc>
            </a:pPr>
            <a:r>
              <a:rPr lang="en-US" sz="3200" dirty="0">
                <a:ea typeface="+mn-ea"/>
                <a:cs typeface="+mn-cs"/>
                <a:sym typeface="Symbol" pitchFamily="18" charset="2"/>
              </a:rPr>
              <a:t>Using optical </a:t>
            </a:r>
            <a:r>
              <a:rPr lang="en-US" sz="3200" dirty="0" smtClean="0">
                <a:ea typeface="+mn-ea"/>
                <a:cs typeface="+mn-cs"/>
                <a:sym typeface="Symbol" pitchFamily="18" charset="2"/>
              </a:rPr>
              <a:t>flow </a:t>
            </a:r>
            <a:r>
              <a:rPr lang="en-US" sz="3200" dirty="0" smtClean="0">
                <a:solidFill>
                  <a:schemeClr val="tx1">
                    <a:lumMod val="50000"/>
                    <a:lumOff val="50000"/>
                  </a:schemeClr>
                </a:solidFill>
                <a:ea typeface="+mn-ea"/>
                <a:cs typeface="+mn-cs"/>
                <a:sym typeface="Symbol" pitchFamily="18" charset="2"/>
              </a:rPr>
              <a:t>(later in the course)</a:t>
            </a:r>
            <a:endParaRPr lang="en-US" sz="3200" dirty="0">
              <a:solidFill>
                <a:schemeClr val="tx1">
                  <a:lumMod val="50000"/>
                  <a:lumOff val="50000"/>
                </a:schemeClr>
              </a:solidFill>
              <a:ea typeface="+mn-ea"/>
              <a:cs typeface="+mn-cs"/>
              <a:sym typeface="Symbol" pitchFamily="18" charset="2"/>
            </a:endParaRPr>
          </a:p>
          <a:p>
            <a:pPr>
              <a:lnSpc>
                <a:spcPct val="90000"/>
              </a:lnSpc>
            </a:pPr>
            <a:r>
              <a:rPr lang="en-US" dirty="0">
                <a:sym typeface="Symbol" pitchFamily="18" charset="2"/>
              </a:rPr>
              <a:t>Applications: </a:t>
            </a:r>
          </a:p>
          <a:p>
            <a:pPr lvl="1">
              <a:lnSpc>
                <a:spcPct val="90000"/>
              </a:lnSpc>
            </a:pPr>
            <a:r>
              <a:rPr lang="en-US" sz="3200" dirty="0">
                <a:ea typeface="+mn-ea"/>
                <a:cs typeface="+mn-cs"/>
                <a:sym typeface="Symbol" pitchFamily="18" charset="2"/>
              </a:rPr>
              <a:t>Mosaics: stitching images together</a:t>
            </a:r>
          </a:p>
          <a:p>
            <a:pPr lvl="1">
              <a:lnSpc>
                <a:spcPct val="90000"/>
              </a:lnSpc>
            </a:pPr>
            <a:r>
              <a:rPr lang="en-US" sz="3200" dirty="0">
                <a:ea typeface="+mn-ea"/>
                <a:cs typeface="+mn-cs"/>
                <a:sym typeface="Symbol" pitchFamily="18" charset="2"/>
              </a:rPr>
              <a:t>3D structure</a:t>
            </a:r>
          </a:p>
          <a:p>
            <a:pPr>
              <a:lnSpc>
                <a:spcPct val="90000"/>
              </a:lnSpc>
            </a:pPr>
            <a:endParaRPr lang="en-US" sz="2400" dirty="0"/>
          </a:p>
          <a:p>
            <a:pPr>
              <a:lnSpc>
                <a:spcPct val="90000"/>
              </a:lnSpc>
            </a:pPr>
            <a:endParaRPr lang="en-US" sz="2400" dirty="0"/>
          </a:p>
        </p:txBody>
      </p:sp>
    </p:spTree>
    <p:extLst>
      <p:ext uri="{BB962C8B-B14F-4D97-AF65-F5344CB8AC3E}">
        <p14:creationId xmlns:p14="http://schemas.microsoft.com/office/powerpoint/2010/main" val="38917562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4"/>
          <p:cNvSpPr>
            <a:spLocks noGrp="1"/>
          </p:cNvSpPr>
          <p:nvPr>
            <p:ph type="sldNum" sz="quarter" idx="11"/>
          </p:nvPr>
        </p:nvSpPr>
        <p:spPr/>
        <p:txBody>
          <a:bodyPr/>
          <a:lstStyle/>
          <a:p>
            <a:fld id="{B7939B9D-AECB-46CD-AF40-3EDD69C1938A}" type="slidenum">
              <a:rPr lang="he-IL" altLang="en-US"/>
              <a:pPr/>
              <a:t>29</a:t>
            </a:fld>
            <a:endParaRPr lang="en-US" altLang="en-US"/>
          </a:p>
        </p:txBody>
      </p:sp>
      <p:sp>
        <p:nvSpPr>
          <p:cNvPr id="891906" name="Rectangle 2"/>
          <p:cNvSpPr>
            <a:spLocks noGrp="1" noChangeArrowheads="1"/>
          </p:cNvSpPr>
          <p:nvPr>
            <p:ph type="title"/>
          </p:nvPr>
        </p:nvSpPr>
        <p:spPr/>
        <p:txBody>
          <a:bodyPr/>
          <a:lstStyle/>
          <a:p>
            <a:r>
              <a:rPr lang="en-US" dirty="0"/>
              <a:t>Plane-Induced </a:t>
            </a:r>
            <a:r>
              <a:rPr lang="en-US" dirty="0" smtClean="0"/>
              <a:t>Parallax:</a:t>
            </a:r>
            <a:br>
              <a:rPr lang="en-US" dirty="0" smtClean="0"/>
            </a:br>
            <a:r>
              <a:rPr lang="en-US" dirty="0" smtClean="0"/>
              <a:t>3D Reconstruction</a:t>
            </a:r>
            <a:endParaRPr lang="en-GB" dirty="0"/>
          </a:p>
        </p:txBody>
      </p:sp>
      <p:sp>
        <p:nvSpPr>
          <p:cNvPr id="891907" name="Rectangle 3"/>
          <p:cNvSpPr>
            <a:spLocks noGrp="1" noChangeArrowheads="1"/>
          </p:cNvSpPr>
          <p:nvPr>
            <p:ph type="body" idx="1"/>
          </p:nvPr>
        </p:nvSpPr>
        <p:spPr/>
        <p:txBody>
          <a:bodyPr/>
          <a:lstStyle/>
          <a:p>
            <a:pPr>
              <a:lnSpc>
                <a:spcPct val="90000"/>
              </a:lnSpc>
            </a:pPr>
            <a:r>
              <a:rPr lang="en-US" dirty="0"/>
              <a:t>Decompose motion of scene points into two parts:</a:t>
            </a:r>
          </a:p>
          <a:p>
            <a:pPr lvl="1">
              <a:lnSpc>
                <a:spcPct val="90000"/>
              </a:lnSpc>
            </a:pPr>
            <a:r>
              <a:rPr lang="en-US" dirty="0"/>
              <a:t>2D </a:t>
            </a:r>
            <a:r>
              <a:rPr lang="en-US" dirty="0" err="1"/>
              <a:t>homography</a:t>
            </a:r>
            <a:r>
              <a:rPr lang="en-US" dirty="0"/>
              <a:t> (as if all points coplanar)</a:t>
            </a:r>
          </a:p>
          <a:p>
            <a:pPr lvl="1">
              <a:lnSpc>
                <a:spcPct val="90000"/>
              </a:lnSpc>
            </a:pPr>
            <a:r>
              <a:rPr lang="en-US" dirty="0"/>
              <a:t>Plane-induced parallax</a:t>
            </a:r>
          </a:p>
          <a:p>
            <a:pPr>
              <a:lnSpc>
                <a:spcPct val="90000"/>
              </a:lnSpc>
            </a:pPr>
            <a:r>
              <a:rPr lang="en-US" dirty="0"/>
              <a:t>Parallax: distance </a:t>
            </a:r>
            <a:r>
              <a:rPr lang="en-US" i="1" dirty="0">
                <a:solidFill>
                  <a:srgbClr val="006600"/>
                </a:solidFill>
              </a:rPr>
              <a:t>d</a:t>
            </a:r>
            <a:r>
              <a:rPr lang="en-US" dirty="0"/>
              <a:t> 			   relative to </a:t>
            </a:r>
            <a:r>
              <a:rPr lang="en-US" dirty="0" err="1"/>
              <a:t>homography</a:t>
            </a:r>
            <a:r>
              <a:rPr lang="en-US" dirty="0"/>
              <a:t> </a:t>
            </a:r>
          </a:p>
          <a:p>
            <a:pPr>
              <a:lnSpc>
                <a:spcPct val="90000"/>
              </a:lnSpc>
            </a:pPr>
            <a:r>
              <a:rPr lang="en-US" i="1" dirty="0">
                <a:solidFill>
                  <a:srgbClr val="006600"/>
                </a:solidFill>
              </a:rPr>
              <a:t>d</a:t>
            </a:r>
            <a:r>
              <a:rPr lang="en-US" dirty="0"/>
              <a:t> is proportional to </a:t>
            </a:r>
          </a:p>
          <a:p>
            <a:pPr>
              <a:lnSpc>
                <a:spcPct val="90000"/>
              </a:lnSpc>
              <a:buFont typeface="Wingdings" pitchFamily="2" charset="2"/>
              <a:buNone/>
            </a:pPr>
            <a:r>
              <a:rPr lang="en-US"/>
              <a:t>    3D distance from plane</a:t>
            </a:r>
            <a:endParaRPr lang="en-GB" b="1" dirty="0">
              <a:solidFill>
                <a:srgbClr val="006600"/>
              </a:solidFill>
            </a:endParaRPr>
          </a:p>
        </p:txBody>
      </p:sp>
      <p:pic>
        <p:nvPicPr>
          <p:cNvPr id="891908" name="Picture 4" descr="hz_fig12"/>
          <p:cNvPicPr>
            <a:picLocks noChangeAspect="1" noChangeArrowheads="1"/>
          </p:cNvPicPr>
          <p:nvPr/>
        </p:nvPicPr>
        <p:blipFill>
          <a:blip r:embed="rId3" cstate="print"/>
          <a:srcRect/>
          <a:stretch>
            <a:fillRect/>
          </a:stretch>
        </p:blipFill>
        <p:spPr bwMode="auto">
          <a:xfrm>
            <a:off x="5410200" y="3429000"/>
            <a:ext cx="3505200" cy="2749550"/>
          </a:xfrm>
          <a:prstGeom prst="rect">
            <a:avLst/>
          </a:prstGeom>
          <a:noFill/>
        </p:spPr>
      </p:pic>
      <p:sp>
        <p:nvSpPr>
          <p:cNvPr id="891909" name="Text Box 5"/>
          <p:cNvSpPr txBox="1">
            <a:spLocks noChangeArrowheads="1"/>
          </p:cNvSpPr>
          <p:nvPr/>
        </p:nvSpPr>
        <p:spPr bwMode="auto">
          <a:xfrm>
            <a:off x="533400" y="6324600"/>
            <a:ext cx="1620838" cy="244475"/>
          </a:xfrm>
          <a:prstGeom prst="rect">
            <a:avLst/>
          </a:prstGeom>
          <a:noFill/>
          <a:ln w="9525">
            <a:noFill/>
            <a:miter lim="800000"/>
            <a:headEnd/>
            <a:tailEnd/>
          </a:ln>
          <a:effectLst/>
        </p:spPr>
        <p:txBody>
          <a:bodyPr wrap="none">
            <a:spAutoFit/>
          </a:bodyPr>
          <a:lstStyle/>
          <a:p>
            <a:pPr eaLnBrk="1" hangingPunct="1"/>
            <a:r>
              <a:rPr lang="en-US" sz="1000" b="0">
                <a:latin typeface="Tahoma" pitchFamily="34" charset="0"/>
              </a:rPr>
              <a:t>from Hartley &amp; Zisserman</a:t>
            </a:r>
          </a:p>
        </p:txBody>
      </p:sp>
    </p:spTree>
    <p:extLst>
      <p:ext uri="{BB962C8B-B14F-4D97-AF65-F5344CB8AC3E}">
        <p14:creationId xmlns:p14="http://schemas.microsoft.com/office/powerpoint/2010/main" val="8287954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Rectification</a:t>
            </a:r>
            <a:endParaRPr lang="en-US" dirty="0"/>
          </a:p>
        </p:txBody>
      </p:sp>
      <p:sp>
        <p:nvSpPr>
          <p:cNvPr id="3" name="Content Placeholder 2"/>
          <p:cNvSpPr>
            <a:spLocks noGrp="1"/>
          </p:cNvSpPr>
          <p:nvPr>
            <p:ph idx="1"/>
          </p:nvPr>
        </p:nvSpPr>
        <p:spPr/>
        <p:txBody>
          <a:bodyPr/>
          <a:lstStyle/>
          <a:p>
            <a:r>
              <a:rPr lang="en-US" dirty="0" smtClean="0"/>
              <a:t>Simplify the use of </a:t>
            </a:r>
            <a:r>
              <a:rPr lang="en-US" dirty="0" err="1" smtClean="0"/>
              <a:t>epipolar</a:t>
            </a:r>
            <a:r>
              <a:rPr lang="en-US" dirty="0" smtClean="0"/>
              <a:t> lines</a:t>
            </a:r>
            <a:endParaRPr lang="en-US" dirty="0"/>
          </a:p>
        </p:txBody>
      </p:sp>
      <p:sp>
        <p:nvSpPr>
          <p:cNvPr id="4" name="Slide Number Placeholder 3"/>
          <p:cNvSpPr>
            <a:spLocks noGrp="1"/>
          </p:cNvSpPr>
          <p:nvPr>
            <p:ph type="sldNum" sz="quarter" idx="11"/>
          </p:nvPr>
        </p:nvSpPr>
        <p:spPr/>
        <p:txBody>
          <a:bodyPr/>
          <a:lstStyle/>
          <a:p>
            <a:pPr>
              <a:defRPr/>
            </a:pPr>
            <a:fld id="{EB361004-0B03-4D3C-B933-9588E5AC75B5}" type="slidenum">
              <a:rPr lang="he-IL" altLang="en-US" smtClean="0"/>
              <a:pPr>
                <a:defRPr/>
              </a:pPr>
              <a:t>3</a:t>
            </a:fld>
            <a:endParaRPr lang="en-US" altLang="en-US"/>
          </a:p>
        </p:txBody>
      </p:sp>
      <p:sp>
        <p:nvSpPr>
          <p:cNvPr id="5" name="Footer Placeholder 4"/>
          <p:cNvSpPr>
            <a:spLocks noGrp="1"/>
          </p:cNvSpPr>
          <p:nvPr>
            <p:ph type="ftr" sz="quarter" idx="12"/>
          </p:nvPr>
        </p:nvSpPr>
        <p:spPr/>
        <p:txBody>
          <a:bodyPr/>
          <a:lstStyle/>
          <a:p>
            <a:pPr>
              <a:defRPr/>
            </a:pPr>
            <a:r>
              <a:rPr lang="en-US" altLang="en-US" smtClean="0"/>
              <a:t>Computer Vision by Y. Moses</a:t>
            </a:r>
            <a:endParaRPr lang="en-US" altLang="en-US"/>
          </a:p>
        </p:txBody>
      </p:sp>
      <p:sp>
        <p:nvSpPr>
          <p:cNvPr id="27" name="Rectangle 4"/>
          <p:cNvSpPr>
            <a:spLocks noChangeArrowheads="1"/>
          </p:cNvSpPr>
          <p:nvPr/>
        </p:nvSpPr>
        <p:spPr bwMode="auto">
          <a:xfrm>
            <a:off x="-68300" y="2337880"/>
            <a:ext cx="8178800" cy="4171950"/>
          </a:xfrm>
          <a:prstGeom prst="rect">
            <a:avLst/>
          </a:prstGeom>
          <a:noFill/>
          <a:ln w="9525">
            <a:noFill/>
            <a:miter lim="800000"/>
            <a:headEnd/>
            <a:tailEnd/>
          </a:ln>
        </p:spPr>
        <p:txBody>
          <a:bodyPr/>
          <a:lstStyle/>
          <a:p>
            <a:pPr marL="342900" indent="-342900">
              <a:spcBef>
                <a:spcPct val="20000"/>
              </a:spcBef>
              <a:buClr>
                <a:srgbClr val="990099"/>
              </a:buClr>
              <a:buFont typeface="Symbol" pitchFamily="18" charset="2"/>
              <a:buNone/>
            </a:pPr>
            <a:endParaRPr kumimoji="1" lang="en-GB" sz="3200">
              <a:solidFill>
                <a:srgbClr val="336699"/>
              </a:solidFill>
              <a:latin typeface="Comic Sans MS" pitchFamily="66" charset="0"/>
            </a:endParaRPr>
          </a:p>
        </p:txBody>
      </p:sp>
      <p:sp>
        <p:nvSpPr>
          <p:cNvPr id="28" name="Text Box 5"/>
          <p:cNvSpPr txBox="1">
            <a:spLocks noChangeArrowheads="1"/>
          </p:cNvSpPr>
          <p:nvPr/>
        </p:nvSpPr>
        <p:spPr bwMode="auto">
          <a:xfrm>
            <a:off x="2587588" y="5473193"/>
            <a:ext cx="347662" cy="336550"/>
          </a:xfrm>
          <a:prstGeom prst="rect">
            <a:avLst/>
          </a:prstGeom>
          <a:noFill/>
          <a:ln w="12700" cap="sq">
            <a:noFill/>
            <a:miter lim="800000"/>
            <a:headEnd type="none" w="sm" len="sm"/>
            <a:tailEnd type="none" w="sm" len="sm"/>
          </a:ln>
        </p:spPr>
        <p:txBody>
          <a:bodyPr wrap="none">
            <a:spAutoFit/>
          </a:bodyPr>
          <a:lstStyle/>
          <a:p>
            <a:pPr rtl="1"/>
            <a:r>
              <a:rPr lang="en-US" altLang="he-IL" sz="1600" b="1">
                <a:solidFill>
                  <a:srgbClr val="0033CC"/>
                </a:solidFill>
                <a:latin typeface="Comic Sans MS" pitchFamily="66" charset="0"/>
              </a:rPr>
              <a:t>C</a:t>
            </a:r>
            <a:r>
              <a:rPr lang="en-US" altLang="he-IL" sz="1600" b="1" baseline="-25000">
                <a:solidFill>
                  <a:srgbClr val="0033CC"/>
                </a:solidFill>
                <a:latin typeface="Comic Sans MS" pitchFamily="66" charset="0"/>
              </a:rPr>
              <a:t>l</a:t>
            </a:r>
            <a:endParaRPr lang="en-US" altLang="he-IL" sz="1800" baseline="-25000">
              <a:latin typeface="Times New Roman (Hebrew)" pitchFamily="18" charset="0"/>
            </a:endParaRPr>
          </a:p>
        </p:txBody>
      </p:sp>
      <p:sp>
        <p:nvSpPr>
          <p:cNvPr id="29" name="Text Box 6"/>
          <p:cNvSpPr txBox="1">
            <a:spLocks noChangeArrowheads="1"/>
          </p:cNvSpPr>
          <p:nvPr/>
        </p:nvSpPr>
        <p:spPr bwMode="auto">
          <a:xfrm>
            <a:off x="6380125" y="5444618"/>
            <a:ext cx="374650" cy="336550"/>
          </a:xfrm>
          <a:prstGeom prst="rect">
            <a:avLst/>
          </a:prstGeom>
          <a:noFill/>
          <a:ln w="12700" cap="sq">
            <a:noFill/>
            <a:miter lim="800000"/>
            <a:headEnd type="none" w="sm" len="sm"/>
            <a:tailEnd type="none" w="sm" len="sm"/>
          </a:ln>
        </p:spPr>
        <p:txBody>
          <a:bodyPr wrap="none">
            <a:spAutoFit/>
          </a:bodyPr>
          <a:lstStyle/>
          <a:p>
            <a:r>
              <a:rPr lang="en-US" altLang="he-IL" sz="1600" b="1">
                <a:solidFill>
                  <a:srgbClr val="0033CC"/>
                </a:solidFill>
                <a:latin typeface="Comic Sans MS" pitchFamily="66" charset="0"/>
              </a:rPr>
              <a:t>C</a:t>
            </a:r>
            <a:r>
              <a:rPr lang="en-US" altLang="he-IL" sz="1600" b="1" baseline="-25000">
                <a:solidFill>
                  <a:srgbClr val="0033CC"/>
                </a:solidFill>
                <a:latin typeface="Comic Sans MS" pitchFamily="66" charset="0"/>
              </a:rPr>
              <a:t>r</a:t>
            </a:r>
            <a:endParaRPr lang="en-US" altLang="he-IL" sz="1800">
              <a:latin typeface="Times New Roman (Hebrew)" pitchFamily="18" charset="0"/>
            </a:endParaRPr>
          </a:p>
        </p:txBody>
      </p:sp>
      <p:sp>
        <p:nvSpPr>
          <p:cNvPr id="30" name="Line 7"/>
          <p:cNvSpPr>
            <a:spLocks noChangeShapeType="1"/>
          </p:cNvSpPr>
          <p:nvPr/>
        </p:nvSpPr>
        <p:spPr bwMode="auto">
          <a:xfrm flipV="1">
            <a:off x="2793963" y="4644518"/>
            <a:ext cx="741362" cy="900112"/>
          </a:xfrm>
          <a:prstGeom prst="line">
            <a:avLst/>
          </a:prstGeom>
          <a:noFill/>
          <a:ln w="12700" cap="sq">
            <a:solidFill>
              <a:schemeClr val="tx1"/>
            </a:solidFill>
            <a:round/>
            <a:headEnd type="none" w="sm" len="sm"/>
            <a:tailEnd type="none" w="sm" len="sm"/>
          </a:ln>
        </p:spPr>
        <p:txBody>
          <a:bodyPr wrap="none" anchor="ctr"/>
          <a:lstStyle/>
          <a:p>
            <a:endParaRPr lang="en-US"/>
          </a:p>
        </p:txBody>
      </p:sp>
      <p:sp>
        <p:nvSpPr>
          <p:cNvPr id="31" name="Line 8"/>
          <p:cNvSpPr>
            <a:spLocks noChangeShapeType="1"/>
          </p:cNvSpPr>
          <p:nvPr/>
        </p:nvSpPr>
        <p:spPr bwMode="auto">
          <a:xfrm flipV="1">
            <a:off x="3852825" y="2863343"/>
            <a:ext cx="1135063" cy="1309687"/>
          </a:xfrm>
          <a:prstGeom prst="line">
            <a:avLst/>
          </a:prstGeom>
          <a:noFill/>
          <a:ln w="12700" cap="sq">
            <a:solidFill>
              <a:schemeClr val="tx1"/>
            </a:solidFill>
            <a:round/>
            <a:headEnd type="none" w="sm" len="sm"/>
            <a:tailEnd type="none" w="sm" len="sm"/>
          </a:ln>
        </p:spPr>
        <p:txBody>
          <a:bodyPr wrap="none" anchor="ctr"/>
          <a:lstStyle/>
          <a:p>
            <a:endParaRPr lang="en-US"/>
          </a:p>
        </p:txBody>
      </p:sp>
      <p:sp>
        <p:nvSpPr>
          <p:cNvPr id="32" name="Line 9"/>
          <p:cNvSpPr>
            <a:spLocks noChangeShapeType="1"/>
          </p:cNvSpPr>
          <p:nvPr/>
        </p:nvSpPr>
        <p:spPr bwMode="auto">
          <a:xfrm>
            <a:off x="3622638" y="2685543"/>
            <a:ext cx="1558925" cy="1419225"/>
          </a:xfrm>
          <a:prstGeom prst="line">
            <a:avLst/>
          </a:prstGeom>
          <a:noFill/>
          <a:ln w="12700" cap="sq">
            <a:solidFill>
              <a:schemeClr val="tx1"/>
            </a:solidFill>
            <a:round/>
            <a:headEnd type="none" w="sm" len="sm"/>
            <a:tailEnd type="none" w="sm" len="sm"/>
          </a:ln>
        </p:spPr>
        <p:txBody>
          <a:bodyPr wrap="none" anchor="ctr"/>
          <a:lstStyle/>
          <a:p>
            <a:endParaRPr lang="en-US"/>
          </a:p>
        </p:txBody>
      </p:sp>
      <p:sp>
        <p:nvSpPr>
          <p:cNvPr id="33" name="Line 10"/>
          <p:cNvSpPr>
            <a:spLocks noChangeShapeType="1"/>
          </p:cNvSpPr>
          <p:nvPr/>
        </p:nvSpPr>
        <p:spPr bwMode="auto">
          <a:xfrm flipH="1" flipV="1">
            <a:off x="5492713" y="4539743"/>
            <a:ext cx="923925" cy="923925"/>
          </a:xfrm>
          <a:prstGeom prst="line">
            <a:avLst/>
          </a:prstGeom>
          <a:noFill/>
          <a:ln w="12700" cap="sq">
            <a:solidFill>
              <a:schemeClr val="tx1"/>
            </a:solidFill>
            <a:round/>
            <a:headEnd type="none" w="sm" len="sm"/>
            <a:tailEnd type="none" w="sm" len="sm"/>
          </a:ln>
        </p:spPr>
        <p:txBody>
          <a:bodyPr wrap="none" anchor="ctr"/>
          <a:lstStyle/>
          <a:p>
            <a:endParaRPr lang="en-US"/>
          </a:p>
        </p:txBody>
      </p:sp>
      <p:sp>
        <p:nvSpPr>
          <p:cNvPr id="34" name="Oval 11"/>
          <p:cNvSpPr>
            <a:spLocks noChangeArrowheads="1"/>
          </p:cNvSpPr>
          <p:nvPr/>
        </p:nvSpPr>
        <p:spPr bwMode="auto">
          <a:xfrm>
            <a:off x="3535325" y="4577843"/>
            <a:ext cx="46038" cy="58737"/>
          </a:xfrm>
          <a:prstGeom prst="ellipse">
            <a:avLst/>
          </a:prstGeom>
          <a:solidFill>
            <a:srgbClr val="FF0000"/>
          </a:solidFill>
          <a:ln w="12700" cap="sq">
            <a:solidFill>
              <a:schemeClr val="tx1"/>
            </a:solidFill>
            <a:round/>
            <a:headEnd type="none" w="sm" len="sm"/>
            <a:tailEnd type="none" w="sm" len="sm"/>
          </a:ln>
        </p:spPr>
        <p:txBody>
          <a:bodyPr wrap="none" anchor="ctr"/>
          <a:lstStyle/>
          <a:p>
            <a:endParaRPr lang="he-IL"/>
          </a:p>
        </p:txBody>
      </p:sp>
      <p:sp>
        <p:nvSpPr>
          <p:cNvPr id="35" name="Oval 12"/>
          <p:cNvSpPr>
            <a:spLocks noChangeArrowheads="1"/>
          </p:cNvSpPr>
          <p:nvPr/>
        </p:nvSpPr>
        <p:spPr bwMode="auto">
          <a:xfrm>
            <a:off x="5508588" y="4503230"/>
            <a:ext cx="44450" cy="58738"/>
          </a:xfrm>
          <a:prstGeom prst="ellipse">
            <a:avLst/>
          </a:prstGeom>
          <a:solidFill>
            <a:srgbClr val="FF0000"/>
          </a:solidFill>
          <a:ln w="12700" cap="sq">
            <a:solidFill>
              <a:schemeClr val="tx1"/>
            </a:solidFill>
            <a:round/>
            <a:headEnd type="none" w="sm" len="sm"/>
            <a:tailEnd type="none" w="sm" len="sm"/>
          </a:ln>
        </p:spPr>
        <p:txBody>
          <a:bodyPr wrap="none" anchor="ctr"/>
          <a:lstStyle/>
          <a:p>
            <a:endParaRPr lang="he-IL"/>
          </a:p>
        </p:txBody>
      </p:sp>
      <p:sp>
        <p:nvSpPr>
          <p:cNvPr id="36" name="Oval 13"/>
          <p:cNvSpPr>
            <a:spLocks noChangeArrowheads="1"/>
          </p:cNvSpPr>
          <p:nvPr/>
        </p:nvSpPr>
        <p:spPr bwMode="auto">
          <a:xfrm>
            <a:off x="4305263" y="3336418"/>
            <a:ext cx="44450" cy="58737"/>
          </a:xfrm>
          <a:prstGeom prst="ellipse">
            <a:avLst/>
          </a:prstGeom>
          <a:solidFill>
            <a:srgbClr val="FF0000"/>
          </a:solidFill>
          <a:ln w="12700" cap="sq">
            <a:solidFill>
              <a:schemeClr val="tx1"/>
            </a:solidFill>
            <a:round/>
            <a:headEnd type="none" w="sm" len="sm"/>
            <a:tailEnd type="none" w="sm" len="sm"/>
          </a:ln>
        </p:spPr>
        <p:txBody>
          <a:bodyPr wrap="none" anchor="ctr"/>
          <a:lstStyle/>
          <a:p>
            <a:endParaRPr lang="he-IL"/>
          </a:p>
        </p:txBody>
      </p:sp>
      <p:sp>
        <p:nvSpPr>
          <p:cNvPr id="37" name="Text Box 14"/>
          <p:cNvSpPr txBox="1">
            <a:spLocks noChangeArrowheads="1"/>
          </p:cNvSpPr>
          <p:nvPr/>
        </p:nvSpPr>
        <p:spPr bwMode="auto">
          <a:xfrm>
            <a:off x="4429088" y="3112580"/>
            <a:ext cx="311150" cy="366713"/>
          </a:xfrm>
          <a:prstGeom prst="rect">
            <a:avLst/>
          </a:prstGeom>
          <a:noFill/>
          <a:ln w="12700" cap="sq">
            <a:noFill/>
            <a:miter lim="800000"/>
            <a:headEnd type="none" w="sm" len="sm"/>
            <a:tailEnd type="none" w="sm" len="sm"/>
          </a:ln>
        </p:spPr>
        <p:txBody>
          <a:bodyPr wrap="none">
            <a:spAutoFit/>
          </a:bodyPr>
          <a:lstStyle/>
          <a:p>
            <a:r>
              <a:rPr lang="en-US" altLang="he-IL" sz="1800">
                <a:latin typeface="Times New Roman (Hebrew)" pitchFamily="18" charset="0"/>
              </a:rPr>
              <a:t>P</a:t>
            </a:r>
          </a:p>
        </p:txBody>
      </p:sp>
      <p:sp>
        <p:nvSpPr>
          <p:cNvPr id="38" name="Text Box 15"/>
          <p:cNvSpPr txBox="1">
            <a:spLocks noChangeArrowheads="1"/>
          </p:cNvSpPr>
          <p:nvPr/>
        </p:nvSpPr>
        <p:spPr bwMode="auto">
          <a:xfrm>
            <a:off x="3122575" y="4350830"/>
            <a:ext cx="595313" cy="396875"/>
          </a:xfrm>
          <a:prstGeom prst="rect">
            <a:avLst/>
          </a:prstGeom>
          <a:noFill/>
          <a:ln w="12700" cap="sq">
            <a:noFill/>
            <a:miter lim="800000"/>
            <a:headEnd type="none" w="sm" len="sm"/>
            <a:tailEnd type="none" w="sm" len="sm"/>
          </a:ln>
        </p:spPr>
        <p:txBody>
          <a:bodyPr>
            <a:spAutoFit/>
          </a:bodyPr>
          <a:lstStyle/>
          <a:p>
            <a:pPr>
              <a:spcBef>
                <a:spcPct val="50000"/>
              </a:spcBef>
            </a:pPr>
            <a:r>
              <a:rPr lang="en-US" altLang="he-IL" sz="2000">
                <a:solidFill>
                  <a:srgbClr val="0033CC"/>
                </a:solidFill>
                <a:latin typeface="Times New Roman (Hebrew)" pitchFamily="18" charset="0"/>
              </a:rPr>
              <a:t>p</a:t>
            </a:r>
            <a:r>
              <a:rPr lang="en-US" altLang="he-IL" sz="2000" baseline="-25000">
                <a:solidFill>
                  <a:srgbClr val="0033CC"/>
                </a:solidFill>
                <a:latin typeface="Times New Roman (Hebrew)" pitchFamily="18" charset="0"/>
              </a:rPr>
              <a:t>l</a:t>
            </a:r>
            <a:endParaRPr lang="en-US" altLang="he-IL">
              <a:latin typeface="Times New Roman (Hebrew)" pitchFamily="18" charset="0"/>
            </a:endParaRPr>
          </a:p>
        </p:txBody>
      </p:sp>
      <p:sp>
        <p:nvSpPr>
          <p:cNvPr id="39" name="Text Box 16"/>
          <p:cNvSpPr txBox="1">
            <a:spLocks noChangeArrowheads="1"/>
          </p:cNvSpPr>
          <p:nvPr/>
        </p:nvSpPr>
        <p:spPr bwMode="auto">
          <a:xfrm>
            <a:off x="4960900" y="2436305"/>
            <a:ext cx="442913" cy="457200"/>
          </a:xfrm>
          <a:prstGeom prst="rect">
            <a:avLst/>
          </a:prstGeom>
          <a:noFill/>
          <a:ln w="12700" cap="sq">
            <a:noFill/>
            <a:miter lim="800000"/>
            <a:headEnd type="none" w="sm" len="sm"/>
            <a:tailEnd type="none" w="sm" len="sm"/>
          </a:ln>
        </p:spPr>
        <p:txBody>
          <a:bodyPr>
            <a:spAutoFit/>
          </a:bodyPr>
          <a:lstStyle/>
          <a:p>
            <a:pPr>
              <a:spcBef>
                <a:spcPct val="50000"/>
              </a:spcBef>
            </a:pPr>
            <a:r>
              <a:rPr lang="en-US">
                <a:latin typeface="Times New Roman (Hebrew)" pitchFamily="18" charset="0"/>
              </a:rPr>
              <a:t>u</a:t>
            </a:r>
            <a:endParaRPr lang="en-GB">
              <a:latin typeface="Times New Roman (Hebrew)" pitchFamily="18" charset="0"/>
            </a:endParaRPr>
          </a:p>
        </p:txBody>
      </p:sp>
      <p:sp>
        <p:nvSpPr>
          <p:cNvPr id="40" name="Text Box 17"/>
          <p:cNvSpPr txBox="1">
            <a:spLocks noChangeArrowheads="1"/>
          </p:cNvSpPr>
          <p:nvPr/>
        </p:nvSpPr>
        <p:spPr bwMode="auto">
          <a:xfrm>
            <a:off x="5638763" y="4230180"/>
            <a:ext cx="596900" cy="396875"/>
          </a:xfrm>
          <a:prstGeom prst="rect">
            <a:avLst/>
          </a:prstGeom>
          <a:noFill/>
          <a:ln w="12700" cap="sq">
            <a:noFill/>
            <a:miter lim="800000"/>
            <a:headEnd type="none" w="sm" len="sm"/>
            <a:tailEnd type="none" w="sm" len="sm"/>
          </a:ln>
        </p:spPr>
        <p:txBody>
          <a:bodyPr>
            <a:spAutoFit/>
          </a:bodyPr>
          <a:lstStyle/>
          <a:p>
            <a:pPr>
              <a:spcBef>
                <a:spcPct val="50000"/>
              </a:spcBef>
            </a:pPr>
            <a:r>
              <a:rPr lang="en-US" altLang="he-IL" sz="2000">
                <a:solidFill>
                  <a:srgbClr val="0033CC"/>
                </a:solidFill>
                <a:latin typeface="Times New Roman (Hebrew)" pitchFamily="18" charset="0"/>
              </a:rPr>
              <a:t>p</a:t>
            </a:r>
            <a:r>
              <a:rPr lang="en-US" altLang="he-IL" sz="2000" baseline="-25000">
                <a:solidFill>
                  <a:srgbClr val="0033CC"/>
                </a:solidFill>
                <a:latin typeface="Times New Roman (Hebrew)" pitchFamily="18" charset="0"/>
              </a:rPr>
              <a:t>r</a:t>
            </a:r>
            <a:endParaRPr lang="en-US" altLang="he-IL">
              <a:latin typeface="Times New Roman (Hebrew)" pitchFamily="18" charset="0"/>
            </a:endParaRPr>
          </a:p>
        </p:txBody>
      </p:sp>
      <p:sp>
        <p:nvSpPr>
          <p:cNvPr id="41" name="Line 18"/>
          <p:cNvSpPr>
            <a:spLocks noChangeShapeType="1"/>
          </p:cNvSpPr>
          <p:nvPr/>
        </p:nvSpPr>
        <p:spPr bwMode="auto">
          <a:xfrm>
            <a:off x="1860513" y="4614355"/>
            <a:ext cx="1992312" cy="0"/>
          </a:xfrm>
          <a:prstGeom prst="line">
            <a:avLst/>
          </a:prstGeom>
          <a:noFill/>
          <a:ln w="12700" cap="sq">
            <a:solidFill>
              <a:schemeClr val="tx1"/>
            </a:solidFill>
            <a:round/>
            <a:headEnd type="none" w="sm" len="sm"/>
            <a:tailEnd type="none" w="sm" len="sm"/>
          </a:ln>
        </p:spPr>
        <p:txBody>
          <a:bodyPr/>
          <a:lstStyle/>
          <a:p>
            <a:endParaRPr lang="en-US"/>
          </a:p>
        </p:txBody>
      </p:sp>
      <p:sp>
        <p:nvSpPr>
          <p:cNvPr id="42" name="Rectangle 19"/>
          <p:cNvSpPr>
            <a:spLocks noChangeArrowheads="1"/>
          </p:cNvSpPr>
          <p:nvPr/>
        </p:nvSpPr>
        <p:spPr bwMode="auto">
          <a:xfrm>
            <a:off x="1854163" y="4153980"/>
            <a:ext cx="1976437" cy="1227138"/>
          </a:xfrm>
          <a:prstGeom prst="rect">
            <a:avLst/>
          </a:prstGeom>
          <a:noFill/>
          <a:ln w="12700" cap="sq">
            <a:solidFill>
              <a:srgbClr val="FF0000"/>
            </a:solidFill>
            <a:miter lim="800000"/>
            <a:headEnd type="none" w="sm" len="sm"/>
            <a:tailEnd type="none" w="sm" len="sm"/>
          </a:ln>
        </p:spPr>
        <p:txBody>
          <a:bodyPr wrap="none" anchor="ctr"/>
          <a:lstStyle/>
          <a:p>
            <a:endParaRPr lang="he-IL"/>
          </a:p>
        </p:txBody>
      </p:sp>
      <p:sp>
        <p:nvSpPr>
          <p:cNvPr id="43" name="Line 20"/>
          <p:cNvSpPr>
            <a:spLocks noChangeShapeType="1"/>
          </p:cNvSpPr>
          <p:nvPr/>
        </p:nvSpPr>
        <p:spPr bwMode="auto">
          <a:xfrm>
            <a:off x="1849400" y="4835018"/>
            <a:ext cx="1992313" cy="0"/>
          </a:xfrm>
          <a:prstGeom prst="line">
            <a:avLst/>
          </a:prstGeom>
          <a:noFill/>
          <a:ln w="12700" cap="sq">
            <a:solidFill>
              <a:schemeClr val="tx1"/>
            </a:solidFill>
            <a:round/>
            <a:headEnd type="none" w="sm" len="sm"/>
            <a:tailEnd type="none" w="sm" len="sm"/>
          </a:ln>
        </p:spPr>
        <p:txBody>
          <a:bodyPr/>
          <a:lstStyle/>
          <a:p>
            <a:endParaRPr lang="en-US"/>
          </a:p>
        </p:txBody>
      </p:sp>
      <p:sp>
        <p:nvSpPr>
          <p:cNvPr id="44" name="Rectangle 21"/>
          <p:cNvSpPr>
            <a:spLocks noChangeArrowheads="1"/>
          </p:cNvSpPr>
          <p:nvPr/>
        </p:nvSpPr>
        <p:spPr bwMode="auto">
          <a:xfrm>
            <a:off x="4646575" y="4120643"/>
            <a:ext cx="1976438" cy="1227137"/>
          </a:xfrm>
          <a:prstGeom prst="rect">
            <a:avLst/>
          </a:prstGeom>
          <a:noFill/>
          <a:ln w="12700" cap="sq">
            <a:solidFill>
              <a:srgbClr val="FF0000"/>
            </a:solidFill>
            <a:miter lim="800000"/>
            <a:headEnd type="none" w="sm" len="sm"/>
            <a:tailEnd type="none" w="sm" len="sm"/>
          </a:ln>
        </p:spPr>
        <p:txBody>
          <a:bodyPr wrap="none" anchor="ctr"/>
          <a:lstStyle/>
          <a:p>
            <a:endParaRPr lang="he-IL"/>
          </a:p>
        </p:txBody>
      </p:sp>
      <p:sp>
        <p:nvSpPr>
          <p:cNvPr id="45" name="Line 22"/>
          <p:cNvSpPr>
            <a:spLocks noChangeShapeType="1"/>
          </p:cNvSpPr>
          <p:nvPr/>
        </p:nvSpPr>
        <p:spPr bwMode="auto">
          <a:xfrm>
            <a:off x="4625938" y="4838193"/>
            <a:ext cx="1992312" cy="0"/>
          </a:xfrm>
          <a:prstGeom prst="line">
            <a:avLst/>
          </a:prstGeom>
          <a:noFill/>
          <a:ln w="12700" cap="sq">
            <a:solidFill>
              <a:schemeClr val="tx1"/>
            </a:solidFill>
            <a:round/>
            <a:headEnd type="none" w="sm" len="sm"/>
            <a:tailEnd type="none" w="sm" len="sm"/>
          </a:ln>
        </p:spPr>
        <p:txBody>
          <a:bodyPr/>
          <a:lstStyle/>
          <a:p>
            <a:endParaRPr lang="en-US"/>
          </a:p>
        </p:txBody>
      </p:sp>
      <p:sp>
        <p:nvSpPr>
          <p:cNvPr id="46" name="Line 23"/>
          <p:cNvSpPr>
            <a:spLocks noChangeShapeType="1"/>
          </p:cNvSpPr>
          <p:nvPr/>
        </p:nvSpPr>
        <p:spPr bwMode="auto">
          <a:xfrm>
            <a:off x="4608475" y="4514343"/>
            <a:ext cx="1992313" cy="0"/>
          </a:xfrm>
          <a:prstGeom prst="line">
            <a:avLst/>
          </a:prstGeom>
          <a:noFill/>
          <a:ln w="12700" cap="sq">
            <a:solidFill>
              <a:schemeClr val="tx1"/>
            </a:solidFill>
            <a:round/>
            <a:headEnd type="none" w="sm" len="sm"/>
            <a:tailEnd type="none" w="sm" len="sm"/>
          </a:ln>
        </p:spPr>
        <p:txBody>
          <a:bodyPr/>
          <a:lstStyle/>
          <a:p>
            <a:endParaRPr lang="en-US"/>
          </a:p>
        </p:txBody>
      </p:sp>
      <p:sp>
        <p:nvSpPr>
          <p:cNvPr id="47" name="AutoShape 25"/>
          <p:cNvSpPr>
            <a:spLocks noChangeArrowheads="1"/>
          </p:cNvSpPr>
          <p:nvPr/>
        </p:nvSpPr>
        <p:spPr bwMode="auto">
          <a:xfrm rot="16200000" flipH="1">
            <a:off x="4621969" y="4059524"/>
            <a:ext cx="1992313" cy="1108075"/>
          </a:xfrm>
          <a:prstGeom prst="parallelogram">
            <a:avLst>
              <a:gd name="adj" fmla="val 44950"/>
            </a:avLst>
          </a:prstGeom>
          <a:noFill/>
          <a:ln w="9525">
            <a:solidFill>
              <a:schemeClr val="tx1"/>
            </a:solidFill>
            <a:miter lim="800000"/>
            <a:headEnd/>
            <a:tailEnd/>
          </a:ln>
        </p:spPr>
        <p:txBody>
          <a:bodyPr vert="eaVert" wrap="none" anchor="ctr"/>
          <a:lstStyle/>
          <a:p>
            <a:pPr>
              <a:spcBef>
                <a:spcPct val="20000"/>
              </a:spcBef>
              <a:buClr>
                <a:schemeClr val="accent2"/>
              </a:buClr>
              <a:buFont typeface="Monotype Sorts" pitchFamily="2" charset="2"/>
              <a:buNone/>
            </a:pPr>
            <a:endParaRPr kumimoji="1" lang="en-US" altLang="en-US">
              <a:latin typeface="Tahoma" pitchFamily="34" charset="0"/>
            </a:endParaRPr>
          </a:p>
        </p:txBody>
      </p:sp>
    </p:spTree>
    <p:extLst>
      <p:ext uri="{BB962C8B-B14F-4D97-AF65-F5344CB8AC3E}">
        <p14:creationId xmlns:p14="http://schemas.microsoft.com/office/powerpoint/2010/main" val="5421727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lide Number Placeholder 4"/>
          <p:cNvSpPr>
            <a:spLocks noGrp="1"/>
          </p:cNvSpPr>
          <p:nvPr>
            <p:ph type="sldNum" sz="quarter" idx="11"/>
          </p:nvPr>
        </p:nvSpPr>
        <p:spPr/>
        <p:txBody>
          <a:bodyPr/>
          <a:lstStyle/>
          <a:p>
            <a:fld id="{1A8201CC-45DC-4828-8C3D-00F5E7CC4487}" type="slidenum">
              <a:rPr lang="he-IL" altLang="en-US"/>
              <a:pPr/>
              <a:t>30</a:t>
            </a:fld>
            <a:endParaRPr lang="en-US" altLang="en-US"/>
          </a:p>
        </p:txBody>
      </p:sp>
      <p:sp>
        <p:nvSpPr>
          <p:cNvPr id="893954" name="Rectangle 2"/>
          <p:cNvSpPr>
            <a:spLocks noGrp="1" noChangeArrowheads="1"/>
          </p:cNvSpPr>
          <p:nvPr>
            <p:ph type="title"/>
          </p:nvPr>
        </p:nvSpPr>
        <p:spPr/>
        <p:txBody>
          <a:bodyPr/>
          <a:lstStyle/>
          <a:p>
            <a:r>
              <a:rPr lang="en-US"/>
              <a:t>Plane-Induced Parallax</a:t>
            </a:r>
            <a:endParaRPr lang="en-GB"/>
          </a:p>
        </p:txBody>
      </p:sp>
      <p:sp>
        <p:nvSpPr>
          <p:cNvPr id="893955" name="Rectangle 3"/>
          <p:cNvSpPr>
            <a:spLocks noGrp="1" noChangeArrowheads="1"/>
          </p:cNvSpPr>
          <p:nvPr>
            <p:ph type="body" idx="1"/>
          </p:nvPr>
        </p:nvSpPr>
        <p:spPr/>
        <p:txBody>
          <a:bodyPr/>
          <a:lstStyle/>
          <a:p>
            <a:endParaRPr lang="en-GB"/>
          </a:p>
        </p:txBody>
      </p:sp>
      <p:pic>
        <p:nvPicPr>
          <p:cNvPr id="893956" name="Picture 4" descr="hz_fig12"/>
          <p:cNvPicPr>
            <a:picLocks noChangeAspect="1" noChangeArrowheads="1"/>
          </p:cNvPicPr>
          <p:nvPr/>
        </p:nvPicPr>
        <p:blipFill>
          <a:blip r:embed="rId3" cstate="print"/>
          <a:srcRect/>
          <a:stretch>
            <a:fillRect/>
          </a:stretch>
        </p:blipFill>
        <p:spPr bwMode="auto">
          <a:xfrm>
            <a:off x="55563" y="2735263"/>
            <a:ext cx="2787650" cy="2141537"/>
          </a:xfrm>
          <a:prstGeom prst="rect">
            <a:avLst/>
          </a:prstGeom>
          <a:noFill/>
        </p:spPr>
      </p:pic>
      <p:pic>
        <p:nvPicPr>
          <p:cNvPr id="893957" name="Picture 5" descr="hz_fig12"/>
          <p:cNvPicPr>
            <a:picLocks noChangeAspect="1" noChangeArrowheads="1"/>
          </p:cNvPicPr>
          <p:nvPr/>
        </p:nvPicPr>
        <p:blipFill>
          <a:blip r:embed="rId4" cstate="print"/>
          <a:srcRect/>
          <a:stretch>
            <a:fillRect/>
          </a:stretch>
        </p:blipFill>
        <p:spPr bwMode="auto">
          <a:xfrm>
            <a:off x="3038475" y="2735263"/>
            <a:ext cx="2787650" cy="2141537"/>
          </a:xfrm>
          <a:prstGeom prst="rect">
            <a:avLst/>
          </a:prstGeom>
          <a:noFill/>
        </p:spPr>
      </p:pic>
      <p:pic>
        <p:nvPicPr>
          <p:cNvPr id="893958" name="Picture 6" descr="hz_fig12"/>
          <p:cNvPicPr>
            <a:picLocks noChangeAspect="1" noChangeArrowheads="1"/>
          </p:cNvPicPr>
          <p:nvPr/>
        </p:nvPicPr>
        <p:blipFill>
          <a:blip r:embed="rId5" cstate="print"/>
          <a:srcRect/>
          <a:stretch>
            <a:fillRect/>
          </a:stretch>
        </p:blipFill>
        <p:spPr bwMode="auto">
          <a:xfrm>
            <a:off x="6021388" y="2735263"/>
            <a:ext cx="2787650" cy="2141537"/>
          </a:xfrm>
          <a:prstGeom prst="rect">
            <a:avLst/>
          </a:prstGeom>
          <a:noFill/>
        </p:spPr>
      </p:pic>
      <p:sp>
        <p:nvSpPr>
          <p:cNvPr id="893959" name="Text Box 7"/>
          <p:cNvSpPr txBox="1">
            <a:spLocks noChangeArrowheads="1"/>
          </p:cNvSpPr>
          <p:nvPr/>
        </p:nvSpPr>
        <p:spPr bwMode="auto">
          <a:xfrm>
            <a:off x="774700" y="5322888"/>
            <a:ext cx="1198563" cy="396875"/>
          </a:xfrm>
          <a:prstGeom prst="rect">
            <a:avLst/>
          </a:prstGeom>
          <a:noFill/>
          <a:ln w="9525">
            <a:noFill/>
            <a:miter lim="800000"/>
            <a:headEnd/>
            <a:tailEnd/>
          </a:ln>
          <a:effectLst/>
        </p:spPr>
        <p:txBody>
          <a:bodyPr wrap="none">
            <a:spAutoFit/>
          </a:bodyPr>
          <a:lstStyle/>
          <a:p>
            <a:pPr eaLnBrk="1" hangingPunct="1"/>
            <a:r>
              <a:rPr lang="en-US" sz="2000" b="0">
                <a:latin typeface="Tahoma" pitchFamily="34" charset="0"/>
                <a:sym typeface="Symbol" pitchFamily="18" charset="2"/>
              </a:rPr>
              <a:t>Left view</a:t>
            </a:r>
            <a:endParaRPr lang="en-US" sz="2000" b="0">
              <a:latin typeface="Tahoma" pitchFamily="34" charset="0"/>
            </a:endParaRPr>
          </a:p>
        </p:txBody>
      </p:sp>
      <p:sp>
        <p:nvSpPr>
          <p:cNvPr id="893960" name="Text Box 8"/>
          <p:cNvSpPr txBox="1">
            <a:spLocks noChangeArrowheads="1"/>
          </p:cNvSpPr>
          <p:nvPr/>
        </p:nvSpPr>
        <p:spPr bwMode="auto">
          <a:xfrm>
            <a:off x="3751263" y="5322888"/>
            <a:ext cx="1354137" cy="396875"/>
          </a:xfrm>
          <a:prstGeom prst="rect">
            <a:avLst/>
          </a:prstGeom>
          <a:noFill/>
          <a:ln w="9525">
            <a:noFill/>
            <a:miter lim="800000"/>
            <a:headEnd/>
            <a:tailEnd/>
          </a:ln>
          <a:effectLst/>
        </p:spPr>
        <p:txBody>
          <a:bodyPr wrap="none">
            <a:spAutoFit/>
          </a:bodyPr>
          <a:lstStyle/>
          <a:p>
            <a:pPr eaLnBrk="1" hangingPunct="1"/>
            <a:r>
              <a:rPr lang="en-US" sz="2000" b="0">
                <a:latin typeface="Tahoma" pitchFamily="34" charset="0"/>
                <a:sym typeface="Symbol" pitchFamily="18" charset="2"/>
              </a:rPr>
              <a:t>Right view</a:t>
            </a:r>
            <a:endParaRPr lang="en-US" sz="2000" b="0">
              <a:latin typeface="Tahoma" pitchFamily="34" charset="0"/>
            </a:endParaRPr>
          </a:p>
        </p:txBody>
      </p:sp>
      <p:sp>
        <p:nvSpPr>
          <p:cNvPr id="893961" name="Text Box 9"/>
          <p:cNvSpPr txBox="1">
            <a:spLocks noChangeArrowheads="1"/>
          </p:cNvSpPr>
          <p:nvPr/>
        </p:nvSpPr>
        <p:spPr bwMode="auto">
          <a:xfrm>
            <a:off x="5956300" y="5029200"/>
            <a:ext cx="3187700" cy="1311275"/>
          </a:xfrm>
          <a:prstGeom prst="rect">
            <a:avLst/>
          </a:prstGeom>
          <a:noFill/>
          <a:ln w="9525">
            <a:noFill/>
            <a:miter lim="800000"/>
            <a:headEnd/>
            <a:tailEnd/>
          </a:ln>
          <a:effectLst/>
        </p:spPr>
        <p:txBody>
          <a:bodyPr>
            <a:spAutoFit/>
          </a:bodyPr>
          <a:lstStyle/>
          <a:p>
            <a:pPr eaLnBrk="1" hangingPunct="1"/>
            <a:r>
              <a:rPr lang="en-US" sz="2000" b="0">
                <a:latin typeface="Tahoma" pitchFamily="34" charset="0"/>
                <a:sym typeface="Symbol" pitchFamily="18" charset="2"/>
              </a:rPr>
              <a:t>Left view superimposed on right using homo-graphy induced by plane of paper</a:t>
            </a:r>
            <a:endParaRPr lang="en-US" sz="2000" b="0">
              <a:latin typeface="Tahoma" pitchFamily="34" charset="0"/>
            </a:endParaRPr>
          </a:p>
        </p:txBody>
      </p:sp>
      <p:sp>
        <p:nvSpPr>
          <p:cNvPr id="893962" name="Text Box 10"/>
          <p:cNvSpPr txBox="1">
            <a:spLocks noChangeArrowheads="1"/>
          </p:cNvSpPr>
          <p:nvPr/>
        </p:nvSpPr>
        <p:spPr bwMode="auto">
          <a:xfrm>
            <a:off x="381000" y="6400800"/>
            <a:ext cx="1620838" cy="244475"/>
          </a:xfrm>
          <a:prstGeom prst="rect">
            <a:avLst/>
          </a:prstGeom>
          <a:noFill/>
          <a:ln w="9525">
            <a:noFill/>
            <a:miter lim="800000"/>
            <a:headEnd/>
            <a:tailEnd/>
          </a:ln>
          <a:effectLst/>
        </p:spPr>
        <p:txBody>
          <a:bodyPr wrap="none">
            <a:spAutoFit/>
          </a:bodyPr>
          <a:lstStyle/>
          <a:p>
            <a:pPr eaLnBrk="1" hangingPunct="1"/>
            <a:r>
              <a:rPr lang="en-US" sz="1000" b="0">
                <a:latin typeface="Tahoma" pitchFamily="34" charset="0"/>
              </a:rPr>
              <a:t>from Hartley &amp; Zisserman</a:t>
            </a:r>
          </a:p>
        </p:txBody>
      </p:sp>
    </p:spTree>
    <p:extLst>
      <p:ext uri="{BB962C8B-B14F-4D97-AF65-F5344CB8AC3E}">
        <p14:creationId xmlns:p14="http://schemas.microsoft.com/office/powerpoint/2010/main" val="35664763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03BD4B65-29EE-4FC4-8FF6-8800242178DC}" type="slidenum">
              <a:rPr lang="he-IL" altLang="en-US"/>
              <a:pPr/>
              <a:t>31</a:t>
            </a:fld>
            <a:endParaRPr lang="en-US" altLang="en-US"/>
          </a:p>
        </p:txBody>
      </p:sp>
      <p:sp>
        <p:nvSpPr>
          <p:cNvPr id="886786" name="Rectangle 2"/>
          <p:cNvSpPr>
            <a:spLocks noGrp="1" noChangeArrowheads="1"/>
          </p:cNvSpPr>
          <p:nvPr>
            <p:ph type="title"/>
          </p:nvPr>
        </p:nvSpPr>
        <p:spPr/>
        <p:txBody>
          <a:bodyPr/>
          <a:lstStyle/>
          <a:p>
            <a:r>
              <a:rPr lang="en-US" dirty="0" err="1"/>
              <a:t>Homography</a:t>
            </a:r>
            <a:r>
              <a:rPr lang="en-US" dirty="0"/>
              <a:t>: </a:t>
            </a:r>
            <a:r>
              <a:rPr lang="en-US" dirty="0" smtClean="0"/>
              <a:t>Pure </a:t>
            </a:r>
            <a:r>
              <a:rPr lang="en-US" dirty="0"/>
              <a:t>R</a:t>
            </a:r>
            <a:r>
              <a:rPr lang="en-US" dirty="0" smtClean="0"/>
              <a:t>otation</a:t>
            </a:r>
            <a:endParaRPr lang="en-US" dirty="0"/>
          </a:p>
        </p:txBody>
      </p:sp>
      <p:sp>
        <p:nvSpPr>
          <p:cNvPr id="886787" name="Rectangle 3"/>
          <p:cNvSpPr>
            <a:spLocks noGrp="1" noChangeArrowheads="1"/>
          </p:cNvSpPr>
          <p:nvPr>
            <p:ph type="body" idx="1"/>
          </p:nvPr>
        </p:nvSpPr>
        <p:spPr/>
        <p:txBody>
          <a:bodyPr/>
          <a:lstStyle/>
          <a:p>
            <a:endParaRPr lang="en-US" dirty="0">
              <a:sym typeface="Symbol" pitchFamily="18" charset="2"/>
            </a:endParaRPr>
          </a:p>
        </p:txBody>
      </p:sp>
      <p:grpSp>
        <p:nvGrpSpPr>
          <p:cNvPr id="3" name="Group 2"/>
          <p:cNvGrpSpPr/>
          <p:nvPr/>
        </p:nvGrpSpPr>
        <p:grpSpPr>
          <a:xfrm>
            <a:off x="1021977" y="1885950"/>
            <a:ext cx="6683188" cy="5067300"/>
            <a:chOff x="228600" y="990600"/>
            <a:chExt cx="8686800" cy="5867400"/>
          </a:xfrm>
        </p:grpSpPr>
        <p:sp>
          <p:nvSpPr>
            <p:cNvPr id="15" name="Slide Number Placeholder 3"/>
            <p:cNvSpPr txBox="1">
              <a:spLocks/>
            </p:cNvSpPr>
            <p:nvPr/>
          </p:nvSpPr>
          <p:spPr bwMode="auto">
            <a:xfrm>
              <a:off x="7010400" y="6248400"/>
              <a:ext cx="19050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defPPr>
                <a:defRPr lang="en-US"/>
              </a:defPPr>
              <a:lvl1pPr algn="r" rtl="0" eaLnBrk="0" fontAlgn="base" hangingPunct="0">
                <a:spcBef>
                  <a:spcPct val="50000"/>
                </a:spcBef>
                <a:spcAft>
                  <a:spcPct val="0"/>
                </a:spcAft>
                <a:defRPr sz="1600" kern="1200">
                  <a:solidFill>
                    <a:schemeClr val="tx1"/>
                  </a:solidFill>
                  <a:latin typeface="Arial" charset="0"/>
                  <a:ea typeface="+mn-ea"/>
                  <a:cs typeface="Arial" charset="0"/>
                </a:defRPr>
              </a:lvl1pPr>
              <a:lvl2pPr marL="457200" algn="l" rtl="0" eaLnBrk="0" fontAlgn="base" hangingPunct="0">
                <a:spcBef>
                  <a:spcPct val="0"/>
                </a:spcBef>
                <a:spcAft>
                  <a:spcPct val="0"/>
                </a:spcAft>
                <a:defRPr sz="2400" kern="1200">
                  <a:solidFill>
                    <a:schemeClr val="tx1"/>
                  </a:solidFill>
                  <a:latin typeface="Sydnie" pitchFamily="2" charset="0"/>
                  <a:ea typeface="+mn-ea"/>
                  <a:cs typeface="+mn-cs"/>
                </a:defRPr>
              </a:lvl2pPr>
              <a:lvl3pPr marL="914400" algn="l" rtl="0" eaLnBrk="0" fontAlgn="base" hangingPunct="0">
                <a:spcBef>
                  <a:spcPct val="0"/>
                </a:spcBef>
                <a:spcAft>
                  <a:spcPct val="0"/>
                </a:spcAft>
                <a:defRPr sz="2400" kern="1200">
                  <a:solidFill>
                    <a:schemeClr val="tx1"/>
                  </a:solidFill>
                  <a:latin typeface="Sydnie" pitchFamily="2" charset="0"/>
                  <a:ea typeface="+mn-ea"/>
                  <a:cs typeface="+mn-cs"/>
                </a:defRPr>
              </a:lvl3pPr>
              <a:lvl4pPr marL="1371600" algn="l" rtl="0" eaLnBrk="0" fontAlgn="base" hangingPunct="0">
                <a:spcBef>
                  <a:spcPct val="0"/>
                </a:spcBef>
                <a:spcAft>
                  <a:spcPct val="0"/>
                </a:spcAft>
                <a:defRPr sz="2400" kern="1200">
                  <a:solidFill>
                    <a:schemeClr val="tx1"/>
                  </a:solidFill>
                  <a:latin typeface="Sydnie" pitchFamily="2" charset="0"/>
                  <a:ea typeface="+mn-ea"/>
                  <a:cs typeface="+mn-cs"/>
                </a:defRPr>
              </a:lvl4pPr>
              <a:lvl5pPr marL="1828800" algn="l" rtl="0" eaLnBrk="0" fontAlgn="base" hangingPunct="0">
                <a:spcBef>
                  <a:spcPct val="0"/>
                </a:spcBef>
                <a:spcAft>
                  <a:spcPct val="0"/>
                </a:spcAft>
                <a:defRPr sz="2400" kern="1200">
                  <a:solidFill>
                    <a:schemeClr val="tx1"/>
                  </a:solidFill>
                  <a:latin typeface="Sydnie" pitchFamily="2" charset="0"/>
                  <a:ea typeface="+mn-ea"/>
                  <a:cs typeface="+mn-cs"/>
                </a:defRPr>
              </a:lvl5pPr>
              <a:lvl6pPr marL="2286000" algn="l" defTabSz="914400" rtl="0" eaLnBrk="1" latinLnBrk="0" hangingPunct="1">
                <a:defRPr sz="2400" kern="1200">
                  <a:solidFill>
                    <a:schemeClr val="tx1"/>
                  </a:solidFill>
                  <a:latin typeface="Sydnie" pitchFamily="2" charset="0"/>
                  <a:ea typeface="+mn-ea"/>
                  <a:cs typeface="+mn-cs"/>
                </a:defRPr>
              </a:lvl6pPr>
              <a:lvl7pPr marL="2743200" algn="l" defTabSz="914400" rtl="0" eaLnBrk="1" latinLnBrk="0" hangingPunct="1">
                <a:defRPr sz="2400" kern="1200">
                  <a:solidFill>
                    <a:schemeClr val="tx1"/>
                  </a:solidFill>
                  <a:latin typeface="Sydnie" pitchFamily="2" charset="0"/>
                  <a:ea typeface="+mn-ea"/>
                  <a:cs typeface="+mn-cs"/>
                </a:defRPr>
              </a:lvl7pPr>
              <a:lvl8pPr marL="3200400" algn="l" defTabSz="914400" rtl="0" eaLnBrk="1" latinLnBrk="0" hangingPunct="1">
                <a:defRPr sz="2400" kern="1200">
                  <a:solidFill>
                    <a:schemeClr val="tx1"/>
                  </a:solidFill>
                  <a:latin typeface="Sydnie" pitchFamily="2" charset="0"/>
                  <a:ea typeface="+mn-ea"/>
                  <a:cs typeface="+mn-cs"/>
                </a:defRPr>
              </a:lvl8pPr>
              <a:lvl9pPr marL="3657600" algn="l" defTabSz="914400" rtl="0" eaLnBrk="1" latinLnBrk="0" hangingPunct="1">
                <a:defRPr sz="2400" kern="1200">
                  <a:solidFill>
                    <a:schemeClr val="tx1"/>
                  </a:solidFill>
                  <a:latin typeface="Sydnie" pitchFamily="2" charset="0"/>
                  <a:ea typeface="+mn-ea"/>
                  <a:cs typeface="+mn-cs"/>
                </a:defRPr>
              </a:lvl9pPr>
            </a:lstStyle>
            <a:p>
              <a:fld id="{B5CB5F08-F561-4BDA-9A0F-36D792F9427D}" type="slidenum">
                <a:rPr lang="he-IL" altLang="en-US" smtClean="0"/>
                <a:pPr/>
                <a:t>31</a:t>
              </a:fld>
              <a:endParaRPr lang="en-US" altLang="en-US"/>
            </a:p>
          </p:txBody>
        </p:sp>
        <p:pic>
          <p:nvPicPr>
            <p:cNvPr id="16" name="Picture 2" descr="IMG_0107"/>
            <p:cNvPicPr>
              <a:picLocks noChangeAspect="1" noChangeArrowheads="1"/>
            </p:cNvPicPr>
            <p:nvPr/>
          </p:nvPicPr>
          <p:blipFill>
            <a:blip r:embed="rId3" cstate="print"/>
            <a:srcRect/>
            <a:stretch>
              <a:fillRect/>
            </a:stretch>
          </p:blipFill>
          <p:spPr bwMode="auto">
            <a:xfrm>
              <a:off x="6858000" y="2667000"/>
              <a:ext cx="2038350" cy="1530350"/>
            </a:xfrm>
            <a:prstGeom prst="rect">
              <a:avLst/>
            </a:prstGeom>
            <a:noFill/>
            <a:ln w="9525">
              <a:noFill/>
              <a:miter lim="800000"/>
              <a:headEnd/>
              <a:tailEnd/>
            </a:ln>
          </p:spPr>
        </p:pic>
        <p:pic>
          <p:nvPicPr>
            <p:cNvPr id="17" name="Picture 3" descr="IMG_0100"/>
            <p:cNvPicPr>
              <a:picLocks noChangeAspect="1" noChangeArrowheads="1"/>
            </p:cNvPicPr>
            <p:nvPr/>
          </p:nvPicPr>
          <p:blipFill>
            <a:blip r:embed="rId4" cstate="print"/>
            <a:srcRect/>
            <a:stretch>
              <a:fillRect/>
            </a:stretch>
          </p:blipFill>
          <p:spPr bwMode="auto">
            <a:xfrm>
              <a:off x="247650" y="990600"/>
              <a:ext cx="2038350" cy="1530350"/>
            </a:xfrm>
            <a:prstGeom prst="rect">
              <a:avLst/>
            </a:prstGeom>
            <a:noFill/>
            <a:ln w="9525">
              <a:noFill/>
              <a:miter lim="800000"/>
              <a:headEnd/>
              <a:tailEnd/>
            </a:ln>
          </p:spPr>
        </p:pic>
        <p:pic>
          <p:nvPicPr>
            <p:cNvPr id="18" name="Picture 4" descr="IMG_0101"/>
            <p:cNvPicPr>
              <a:picLocks noChangeAspect="1" noChangeArrowheads="1"/>
            </p:cNvPicPr>
            <p:nvPr/>
          </p:nvPicPr>
          <p:blipFill>
            <a:blip r:embed="rId5" cstate="print"/>
            <a:srcRect/>
            <a:stretch>
              <a:fillRect/>
            </a:stretch>
          </p:blipFill>
          <p:spPr bwMode="auto">
            <a:xfrm>
              <a:off x="2514600" y="990600"/>
              <a:ext cx="2038350" cy="1530350"/>
            </a:xfrm>
            <a:prstGeom prst="rect">
              <a:avLst/>
            </a:prstGeom>
            <a:noFill/>
            <a:ln w="9525">
              <a:noFill/>
              <a:miter lim="800000"/>
              <a:headEnd/>
              <a:tailEnd/>
            </a:ln>
          </p:spPr>
        </p:pic>
        <p:pic>
          <p:nvPicPr>
            <p:cNvPr id="19" name="Picture 5" descr="IMG_0102"/>
            <p:cNvPicPr>
              <a:picLocks noChangeAspect="1" noChangeArrowheads="1"/>
            </p:cNvPicPr>
            <p:nvPr/>
          </p:nvPicPr>
          <p:blipFill>
            <a:blip r:embed="rId6" cstate="print"/>
            <a:srcRect/>
            <a:stretch>
              <a:fillRect/>
            </a:stretch>
          </p:blipFill>
          <p:spPr bwMode="auto">
            <a:xfrm>
              <a:off x="4724400" y="990600"/>
              <a:ext cx="2038350" cy="1530350"/>
            </a:xfrm>
            <a:prstGeom prst="rect">
              <a:avLst/>
            </a:prstGeom>
            <a:noFill/>
            <a:ln w="9525">
              <a:noFill/>
              <a:miter lim="800000"/>
              <a:headEnd/>
              <a:tailEnd/>
            </a:ln>
          </p:spPr>
        </p:pic>
        <p:pic>
          <p:nvPicPr>
            <p:cNvPr id="20" name="Picture 6" descr="IMG_0103"/>
            <p:cNvPicPr>
              <a:picLocks noChangeAspect="1" noChangeArrowheads="1"/>
            </p:cNvPicPr>
            <p:nvPr/>
          </p:nvPicPr>
          <p:blipFill>
            <a:blip r:embed="rId7" cstate="print"/>
            <a:srcRect/>
            <a:stretch>
              <a:fillRect/>
            </a:stretch>
          </p:blipFill>
          <p:spPr bwMode="auto">
            <a:xfrm>
              <a:off x="6858000" y="990600"/>
              <a:ext cx="2038350" cy="1530350"/>
            </a:xfrm>
            <a:prstGeom prst="rect">
              <a:avLst/>
            </a:prstGeom>
            <a:noFill/>
            <a:ln w="9525">
              <a:noFill/>
              <a:miter lim="800000"/>
              <a:headEnd/>
              <a:tailEnd/>
            </a:ln>
          </p:spPr>
        </p:pic>
        <p:pic>
          <p:nvPicPr>
            <p:cNvPr id="21" name="Picture 7" descr="IMG_0104"/>
            <p:cNvPicPr>
              <a:picLocks noChangeAspect="1" noChangeArrowheads="1"/>
            </p:cNvPicPr>
            <p:nvPr/>
          </p:nvPicPr>
          <p:blipFill>
            <a:blip r:embed="rId8" cstate="print"/>
            <a:srcRect/>
            <a:stretch>
              <a:fillRect/>
            </a:stretch>
          </p:blipFill>
          <p:spPr bwMode="auto">
            <a:xfrm>
              <a:off x="228600" y="2667000"/>
              <a:ext cx="2038350" cy="1530350"/>
            </a:xfrm>
            <a:prstGeom prst="rect">
              <a:avLst/>
            </a:prstGeom>
            <a:noFill/>
            <a:ln w="9525">
              <a:noFill/>
              <a:miter lim="800000"/>
              <a:headEnd/>
              <a:tailEnd/>
            </a:ln>
          </p:spPr>
        </p:pic>
        <p:pic>
          <p:nvPicPr>
            <p:cNvPr id="22" name="Picture 8" descr="IMG_0105"/>
            <p:cNvPicPr>
              <a:picLocks noChangeAspect="1" noChangeArrowheads="1"/>
            </p:cNvPicPr>
            <p:nvPr/>
          </p:nvPicPr>
          <p:blipFill>
            <a:blip r:embed="rId9" cstate="print"/>
            <a:srcRect/>
            <a:stretch>
              <a:fillRect/>
            </a:stretch>
          </p:blipFill>
          <p:spPr bwMode="auto">
            <a:xfrm>
              <a:off x="2533650" y="2663825"/>
              <a:ext cx="2038350" cy="1530350"/>
            </a:xfrm>
            <a:prstGeom prst="rect">
              <a:avLst/>
            </a:prstGeom>
            <a:noFill/>
            <a:ln w="9525">
              <a:noFill/>
              <a:miter lim="800000"/>
              <a:headEnd/>
              <a:tailEnd/>
            </a:ln>
          </p:spPr>
        </p:pic>
        <p:pic>
          <p:nvPicPr>
            <p:cNvPr id="23" name="Picture 9" descr="IMG_0106"/>
            <p:cNvPicPr>
              <a:picLocks noChangeAspect="1" noChangeArrowheads="1"/>
            </p:cNvPicPr>
            <p:nvPr/>
          </p:nvPicPr>
          <p:blipFill>
            <a:blip r:embed="rId10" cstate="print"/>
            <a:srcRect/>
            <a:stretch>
              <a:fillRect/>
            </a:stretch>
          </p:blipFill>
          <p:spPr bwMode="auto">
            <a:xfrm>
              <a:off x="4724400" y="2667000"/>
              <a:ext cx="2038350" cy="1530350"/>
            </a:xfrm>
            <a:prstGeom prst="rect">
              <a:avLst/>
            </a:prstGeom>
            <a:noFill/>
            <a:ln w="9525">
              <a:noFill/>
              <a:miter lim="800000"/>
              <a:headEnd/>
              <a:tailEnd/>
            </a:ln>
          </p:spPr>
        </p:pic>
        <p:pic>
          <p:nvPicPr>
            <p:cNvPr id="24" name="Picture 10" descr="pan2"/>
            <p:cNvPicPr>
              <a:picLocks noChangeAspect="1" noChangeArrowheads="1"/>
            </p:cNvPicPr>
            <p:nvPr/>
          </p:nvPicPr>
          <p:blipFill>
            <a:blip r:embed="rId11" cstate="print"/>
            <a:srcRect/>
            <a:stretch>
              <a:fillRect/>
            </a:stretch>
          </p:blipFill>
          <p:spPr bwMode="auto">
            <a:xfrm>
              <a:off x="1219200" y="4298950"/>
              <a:ext cx="6535738" cy="2559050"/>
            </a:xfrm>
            <a:prstGeom prst="rect">
              <a:avLst/>
            </a:prstGeom>
            <a:noFill/>
          </p:spPr>
        </p:pic>
        <p:sp>
          <p:nvSpPr>
            <p:cNvPr id="25" name="Text Box 11"/>
            <p:cNvSpPr txBox="1">
              <a:spLocks noChangeArrowheads="1"/>
            </p:cNvSpPr>
            <p:nvPr/>
          </p:nvSpPr>
          <p:spPr bwMode="auto">
            <a:xfrm>
              <a:off x="3200400" y="6461125"/>
              <a:ext cx="3078163" cy="396875"/>
            </a:xfrm>
            <a:prstGeom prst="rect">
              <a:avLst/>
            </a:prstGeom>
            <a:noFill/>
            <a:ln w="9525">
              <a:noFill/>
              <a:miter lim="800000"/>
              <a:headEnd/>
              <a:tailEnd/>
            </a:ln>
            <a:effectLst/>
          </p:spPr>
          <p:txBody>
            <a:bodyPr wrap="none">
              <a:spAutoFit/>
            </a:bodyPr>
            <a:lstStyle/>
            <a:p>
              <a:r>
                <a:rPr lang="en-US" sz="2000" b="0">
                  <a:latin typeface="Arial" pitchFamily="34" charset="0"/>
                </a:rPr>
                <a:t>virtual wide-angle camera</a:t>
              </a:r>
            </a:p>
          </p:txBody>
        </p:sp>
      </p:grpSp>
      <p:sp>
        <p:nvSpPr>
          <p:cNvPr id="27" name="Rectangle 12"/>
          <p:cNvSpPr>
            <a:spLocks noChangeArrowheads="1"/>
          </p:cNvSpPr>
          <p:nvPr/>
        </p:nvSpPr>
        <p:spPr bwMode="auto">
          <a:xfrm>
            <a:off x="5313136" y="4617316"/>
            <a:ext cx="3440113" cy="457200"/>
          </a:xfrm>
          <a:prstGeom prst="rect">
            <a:avLst/>
          </a:prstGeom>
          <a:solidFill>
            <a:schemeClr val="bg1">
              <a:lumMod val="95000"/>
            </a:schemeClr>
          </a:solidFill>
          <a:ln w="12700" cap="sq">
            <a:noFill/>
            <a:miter lim="800000"/>
            <a:headEnd type="none" w="sm" len="sm"/>
            <a:tailEnd type="none" w="sm" len="sm"/>
          </a:ln>
          <a:effectLst/>
        </p:spPr>
        <p:txBody>
          <a:bodyPr wrap="none">
            <a:spAutoFit/>
          </a:bodyPr>
          <a:lstStyle/>
          <a:p>
            <a:r>
              <a:rPr lang="en-US" b="0" dirty="0"/>
              <a:t>Taken from Jeffrey Martin</a:t>
            </a:r>
          </a:p>
        </p:txBody>
      </p:sp>
    </p:spTree>
    <p:extLst>
      <p:ext uri="{BB962C8B-B14F-4D97-AF65-F5344CB8AC3E}">
        <p14:creationId xmlns:p14="http://schemas.microsoft.com/office/powerpoint/2010/main" val="36504904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4"/>
          <p:cNvSpPr>
            <a:spLocks noGrp="1"/>
          </p:cNvSpPr>
          <p:nvPr>
            <p:ph type="sldNum" sz="quarter" idx="11"/>
          </p:nvPr>
        </p:nvSpPr>
        <p:spPr/>
        <p:txBody>
          <a:bodyPr/>
          <a:lstStyle/>
          <a:p>
            <a:fld id="{1CE627A0-617C-47B2-86EE-514DCC6C7736}" type="slidenum">
              <a:rPr lang="he-IL" altLang="en-US"/>
              <a:pPr/>
              <a:t>32</a:t>
            </a:fld>
            <a:endParaRPr lang="en-US" altLang="en-US"/>
          </a:p>
        </p:txBody>
      </p:sp>
      <p:sp>
        <p:nvSpPr>
          <p:cNvPr id="889858" name="Rectangle 2"/>
          <p:cNvSpPr>
            <a:spLocks noGrp="1" noChangeArrowheads="1"/>
          </p:cNvSpPr>
          <p:nvPr>
            <p:ph type="title"/>
          </p:nvPr>
        </p:nvSpPr>
        <p:spPr/>
        <p:txBody>
          <a:bodyPr/>
          <a:lstStyle/>
          <a:p>
            <a:r>
              <a:rPr lang="en-US"/>
              <a:t>Panoramas</a:t>
            </a:r>
          </a:p>
        </p:txBody>
      </p:sp>
      <p:sp>
        <p:nvSpPr>
          <p:cNvPr id="889859" name="Rectangle 3"/>
          <p:cNvSpPr>
            <a:spLocks noGrp="1" noChangeArrowheads="1"/>
          </p:cNvSpPr>
          <p:nvPr>
            <p:ph type="body" idx="1"/>
          </p:nvPr>
        </p:nvSpPr>
        <p:spPr>
          <a:xfrm>
            <a:off x="685800" y="4572000"/>
            <a:ext cx="8229600" cy="1600200"/>
          </a:xfrm>
        </p:spPr>
        <p:txBody>
          <a:bodyPr/>
          <a:lstStyle/>
          <a:p>
            <a:pPr marL="457200" indent="-457200">
              <a:buFontTx/>
              <a:buAutoNum type="arabicPeriod"/>
            </a:pPr>
            <a:r>
              <a:rPr lang="en-US"/>
              <a:t>Pick one image (red)</a:t>
            </a:r>
          </a:p>
          <a:p>
            <a:pPr marL="457200" indent="-457200">
              <a:buFontTx/>
              <a:buAutoNum type="arabicPeriod"/>
            </a:pPr>
            <a:r>
              <a:rPr lang="en-US"/>
              <a:t>Warp the other images towards it (usually, one by one)</a:t>
            </a:r>
          </a:p>
          <a:p>
            <a:pPr marL="457200" indent="-457200">
              <a:buFontTx/>
              <a:buAutoNum type="arabicPeriod"/>
            </a:pPr>
            <a:r>
              <a:rPr lang="en-US"/>
              <a:t>blend</a:t>
            </a:r>
          </a:p>
        </p:txBody>
      </p:sp>
      <p:pic>
        <p:nvPicPr>
          <p:cNvPr id="889860" name="Picture 4"/>
          <p:cNvPicPr>
            <a:picLocks noChangeAspect="1" noChangeArrowheads="1"/>
          </p:cNvPicPr>
          <p:nvPr/>
        </p:nvPicPr>
        <p:blipFill>
          <a:blip r:embed="rId3" cstate="print"/>
          <a:srcRect/>
          <a:stretch>
            <a:fillRect/>
          </a:stretch>
        </p:blipFill>
        <p:spPr bwMode="auto">
          <a:xfrm>
            <a:off x="388938" y="990600"/>
            <a:ext cx="8450262" cy="3454400"/>
          </a:xfrm>
          <a:prstGeom prst="rect">
            <a:avLst/>
          </a:prstGeom>
          <a:noFill/>
          <a:ln w="9525">
            <a:noFill/>
            <a:miter lim="800000"/>
            <a:headEnd/>
            <a:tailEnd/>
          </a:ln>
          <a:effectLst/>
        </p:spPr>
      </p:pic>
      <p:sp>
        <p:nvSpPr>
          <p:cNvPr id="889861" name="Rectangle 5"/>
          <p:cNvSpPr>
            <a:spLocks noChangeArrowheads="1"/>
          </p:cNvSpPr>
          <p:nvPr/>
        </p:nvSpPr>
        <p:spPr bwMode="auto">
          <a:xfrm>
            <a:off x="4953000" y="6248400"/>
            <a:ext cx="3440113" cy="457200"/>
          </a:xfrm>
          <a:prstGeom prst="rect">
            <a:avLst/>
          </a:prstGeom>
          <a:noFill/>
          <a:ln w="12700" cap="sq">
            <a:noFill/>
            <a:miter lim="800000"/>
            <a:headEnd type="none" w="sm" len="sm"/>
            <a:tailEnd type="none" w="sm" len="sm"/>
          </a:ln>
          <a:effectLst/>
        </p:spPr>
        <p:txBody>
          <a:bodyPr wrap="none">
            <a:spAutoFit/>
          </a:bodyPr>
          <a:lstStyle/>
          <a:p>
            <a:r>
              <a:rPr lang="en-US" b="0"/>
              <a:t>Taken from Jeffrey Martin</a:t>
            </a:r>
          </a:p>
        </p:txBody>
      </p:sp>
    </p:spTree>
    <p:extLst>
      <p:ext uri="{BB962C8B-B14F-4D97-AF65-F5344CB8AC3E}">
        <p14:creationId xmlns:p14="http://schemas.microsoft.com/office/powerpoint/2010/main" val="20197375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Slide Number Placeholder 4"/>
          <p:cNvSpPr>
            <a:spLocks noGrp="1"/>
          </p:cNvSpPr>
          <p:nvPr>
            <p:ph type="sldNum" sz="quarter" idx="11"/>
          </p:nvPr>
        </p:nvSpPr>
        <p:spPr>
          <a:noFill/>
        </p:spPr>
        <p:txBody>
          <a:bodyPr/>
          <a:lstStyle/>
          <a:p>
            <a:fld id="{2D5604BD-B3DA-4264-838C-E9600F01EC92}" type="slidenum">
              <a:rPr lang="he-IL" altLang="en-US" smtClean="0"/>
              <a:pPr/>
              <a:t>33</a:t>
            </a:fld>
            <a:endParaRPr lang="en-US" altLang="en-US" smtClean="0"/>
          </a:p>
        </p:txBody>
      </p:sp>
      <p:sp>
        <p:nvSpPr>
          <p:cNvPr id="83971" name="Footer Placeholder 5"/>
          <p:cNvSpPr>
            <a:spLocks noGrp="1"/>
          </p:cNvSpPr>
          <p:nvPr>
            <p:ph type="ftr" sz="quarter" idx="12"/>
          </p:nvPr>
        </p:nvSpPr>
        <p:spPr>
          <a:noFill/>
        </p:spPr>
        <p:txBody>
          <a:bodyPr/>
          <a:lstStyle/>
          <a:p>
            <a:r>
              <a:rPr lang="en-US" altLang="en-US" smtClean="0"/>
              <a:t>Computer Vision by Y. Moses</a:t>
            </a:r>
          </a:p>
        </p:txBody>
      </p:sp>
      <p:sp>
        <p:nvSpPr>
          <p:cNvPr id="83972" name="Rectangle 2"/>
          <p:cNvSpPr>
            <a:spLocks noGrp="1" noChangeArrowheads="1"/>
          </p:cNvSpPr>
          <p:nvPr>
            <p:ph type="title"/>
          </p:nvPr>
        </p:nvSpPr>
        <p:spPr/>
        <p:txBody>
          <a:bodyPr/>
          <a:lstStyle/>
          <a:p>
            <a:r>
              <a:rPr lang="en-US" dirty="0" smtClean="0"/>
              <a:t>Multi-Camera Geometry</a:t>
            </a:r>
          </a:p>
        </p:txBody>
      </p:sp>
      <p:sp>
        <p:nvSpPr>
          <p:cNvPr id="83973" name="Rectangle 3"/>
          <p:cNvSpPr>
            <a:spLocks noGrp="1" noChangeArrowheads="1"/>
          </p:cNvSpPr>
          <p:nvPr>
            <p:ph type="body" idx="1"/>
          </p:nvPr>
        </p:nvSpPr>
        <p:spPr/>
        <p:txBody>
          <a:bodyPr/>
          <a:lstStyle/>
          <a:p>
            <a:r>
              <a:rPr lang="en-US" dirty="0" smtClean="0"/>
              <a:t>Multi-view stereo:</a:t>
            </a:r>
          </a:p>
          <a:p>
            <a:pPr lvl="1"/>
            <a:r>
              <a:rPr lang="en-US" dirty="0" smtClean="0"/>
              <a:t>Improve correspondence</a:t>
            </a:r>
          </a:p>
          <a:p>
            <a:pPr marL="457200" lvl="1" indent="0">
              <a:buNone/>
            </a:pPr>
            <a:r>
              <a:rPr lang="en-US" dirty="0"/>
              <a:t> </a:t>
            </a:r>
            <a:r>
              <a:rPr lang="en-US" dirty="0" smtClean="0"/>
              <a:t>  (e.g., use intersections of epipolar lines)</a:t>
            </a:r>
          </a:p>
          <a:p>
            <a:r>
              <a:rPr lang="en-US" dirty="0" smtClean="0"/>
              <a:t>Structure from motion: more views but </a:t>
            </a:r>
            <a:r>
              <a:rPr lang="en-US" dirty="0" err="1" smtClean="0"/>
              <a:t>uncalibrated</a:t>
            </a:r>
            <a:endParaRPr lang="en-US" dirty="0" smtClean="0"/>
          </a:p>
          <a:p>
            <a:endParaRPr lang="en-US" dirty="0" smtClean="0"/>
          </a:p>
          <a:p>
            <a:endParaRPr lang="en-US" dirty="0" smtClean="0"/>
          </a:p>
        </p:txBody>
      </p:sp>
      <p:sp>
        <p:nvSpPr>
          <p:cNvPr id="6" name="5-Point Star 5"/>
          <p:cNvSpPr/>
          <p:nvPr/>
        </p:nvSpPr>
        <p:spPr bwMode="auto">
          <a:xfrm>
            <a:off x="525518" y="2007476"/>
            <a:ext cx="262759" cy="315310"/>
          </a:xfrm>
          <a:prstGeom prst="star5">
            <a:avLst/>
          </a:prstGeom>
          <a:solidFill>
            <a:schemeClr val="accent1"/>
          </a:solidFill>
          <a:ln w="12700" cap="sq"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Hebrew)"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397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Slide Number Placeholder 4"/>
          <p:cNvSpPr>
            <a:spLocks noGrp="1"/>
          </p:cNvSpPr>
          <p:nvPr>
            <p:ph type="sldNum" sz="quarter" idx="11"/>
          </p:nvPr>
        </p:nvSpPr>
        <p:spPr>
          <a:noFill/>
        </p:spPr>
        <p:txBody>
          <a:bodyPr/>
          <a:lstStyle/>
          <a:p>
            <a:fld id="{F1AF1BF0-E6E5-4840-993C-BF00419ABB14}" type="slidenum">
              <a:rPr lang="he-IL" altLang="en-US">
                <a:latin typeface="Arial" charset="0"/>
                <a:cs typeface="Arial" charset="0"/>
              </a:rPr>
              <a:pPr/>
              <a:t>34</a:t>
            </a:fld>
            <a:endParaRPr lang="en-US" altLang="en-US">
              <a:latin typeface="Arial" charset="0"/>
              <a:cs typeface="Arial" charset="0"/>
            </a:endParaRPr>
          </a:p>
        </p:txBody>
      </p:sp>
      <p:sp>
        <p:nvSpPr>
          <p:cNvPr id="6147" name="Footer Placeholder 5"/>
          <p:cNvSpPr>
            <a:spLocks noGrp="1"/>
          </p:cNvSpPr>
          <p:nvPr>
            <p:ph type="ftr" sz="quarter" idx="12"/>
          </p:nvPr>
        </p:nvSpPr>
        <p:spPr>
          <a:noFill/>
        </p:spPr>
        <p:txBody>
          <a:bodyPr/>
          <a:lstStyle/>
          <a:p>
            <a:r>
              <a:rPr lang="en-US" altLang="en-US">
                <a:latin typeface="Arial" charset="0"/>
              </a:rPr>
              <a:t>Computer Vision by Y. Moses</a:t>
            </a:r>
          </a:p>
        </p:txBody>
      </p:sp>
      <p:sp>
        <p:nvSpPr>
          <p:cNvPr id="6148" name="Rectangle 2"/>
          <p:cNvSpPr>
            <a:spLocks noGrp="1" noChangeArrowheads="1"/>
          </p:cNvSpPr>
          <p:nvPr>
            <p:ph type="title"/>
          </p:nvPr>
        </p:nvSpPr>
        <p:spPr/>
        <p:txBody>
          <a:bodyPr/>
          <a:lstStyle/>
          <a:p>
            <a:r>
              <a:rPr lang="en-US" altLang="en-US" dirty="0" smtClean="0"/>
              <a:t>Structure From Motion</a:t>
            </a:r>
          </a:p>
        </p:txBody>
      </p:sp>
      <p:sp>
        <p:nvSpPr>
          <p:cNvPr id="6149" name="Rectangle 3"/>
          <p:cNvSpPr>
            <a:spLocks noGrp="1" noChangeArrowheads="1"/>
          </p:cNvSpPr>
          <p:nvPr>
            <p:ph type="body" idx="1"/>
          </p:nvPr>
        </p:nvSpPr>
        <p:spPr/>
        <p:txBody>
          <a:bodyPr/>
          <a:lstStyle/>
          <a:p>
            <a:pPr algn="ctr">
              <a:buFont typeface="Wingdings" pitchFamily="2" charset="2"/>
              <a:buNone/>
            </a:pPr>
            <a:endParaRPr lang="en-US" altLang="en-US" sz="4400" dirty="0" smtClean="0"/>
          </a:p>
        </p:txBody>
      </p:sp>
      <p:pic>
        <p:nvPicPr>
          <p:cNvPr id="8" name="Picture 12" descr="19654387@N00_12628944"/>
          <p:cNvPicPr>
            <a:picLocks noChangeAspect="1" noChangeArrowheads="1"/>
          </p:cNvPicPr>
          <p:nvPr/>
        </p:nvPicPr>
        <p:blipFill>
          <a:blip r:embed="rId3" cstate="print"/>
          <a:srcRect/>
          <a:stretch>
            <a:fillRect/>
          </a:stretch>
        </p:blipFill>
        <p:spPr bwMode="auto">
          <a:xfrm>
            <a:off x="4650258" y="2993339"/>
            <a:ext cx="1657350" cy="2209800"/>
          </a:xfrm>
          <a:prstGeom prst="rect">
            <a:avLst/>
          </a:prstGeom>
          <a:noFill/>
        </p:spPr>
      </p:pic>
      <p:pic>
        <p:nvPicPr>
          <p:cNvPr id="9" name="Picture 13" descr="44124324682@N01_17255642"/>
          <p:cNvPicPr>
            <a:picLocks noChangeAspect="1" noChangeArrowheads="1"/>
          </p:cNvPicPr>
          <p:nvPr/>
        </p:nvPicPr>
        <p:blipFill>
          <a:blip r:embed="rId4" cstate="print"/>
          <a:srcRect/>
          <a:stretch>
            <a:fillRect/>
          </a:stretch>
        </p:blipFill>
        <p:spPr bwMode="auto">
          <a:xfrm>
            <a:off x="7032625" y="2968625"/>
            <a:ext cx="1657350" cy="2209800"/>
          </a:xfrm>
          <a:prstGeom prst="rect">
            <a:avLst/>
          </a:prstGeom>
          <a:noFill/>
        </p:spPr>
      </p:pic>
      <p:pic>
        <p:nvPicPr>
          <p:cNvPr id="10" name="Picture 14" descr="ekenzie_18947135"/>
          <p:cNvPicPr>
            <a:picLocks noChangeAspect="1" noChangeArrowheads="1"/>
          </p:cNvPicPr>
          <p:nvPr/>
        </p:nvPicPr>
        <p:blipFill>
          <a:blip r:embed="rId5" cstate="print"/>
          <a:srcRect/>
          <a:stretch>
            <a:fillRect/>
          </a:stretch>
        </p:blipFill>
        <p:spPr bwMode="auto">
          <a:xfrm>
            <a:off x="457200" y="2968625"/>
            <a:ext cx="1487488" cy="2211388"/>
          </a:xfrm>
          <a:prstGeom prst="rect">
            <a:avLst/>
          </a:prstGeom>
          <a:noFill/>
        </p:spPr>
      </p:pic>
      <p:pic>
        <p:nvPicPr>
          <p:cNvPr id="11" name="Picture 15" descr="kurtnaks_31263284"/>
          <p:cNvPicPr>
            <a:picLocks noChangeAspect="1" noChangeArrowheads="1"/>
          </p:cNvPicPr>
          <p:nvPr/>
        </p:nvPicPr>
        <p:blipFill>
          <a:blip r:embed="rId6" cstate="print"/>
          <a:srcRect/>
          <a:stretch>
            <a:fillRect/>
          </a:stretch>
        </p:blipFill>
        <p:spPr bwMode="auto">
          <a:xfrm>
            <a:off x="2590800" y="2968625"/>
            <a:ext cx="1476375" cy="2212975"/>
          </a:xfrm>
          <a:prstGeom prst="rect">
            <a:avLst/>
          </a:prstGeom>
          <a:noFill/>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Structure from Motion</a:t>
            </a:r>
            <a:endParaRPr lang="en-US" dirty="0"/>
          </a:p>
        </p:txBody>
      </p:sp>
      <p:sp>
        <p:nvSpPr>
          <p:cNvPr id="3" name="Content Placeholder 2"/>
          <p:cNvSpPr>
            <a:spLocks noGrp="1"/>
          </p:cNvSpPr>
          <p:nvPr>
            <p:ph idx="1"/>
          </p:nvPr>
        </p:nvSpPr>
        <p:spPr/>
        <p:txBody>
          <a:bodyPr/>
          <a:lstStyle/>
          <a:p>
            <a:r>
              <a:rPr lang="en-US" dirty="0" smtClean="0"/>
              <a:t>Assumptions:</a:t>
            </a:r>
          </a:p>
          <a:p>
            <a:pPr lvl="1"/>
            <a:r>
              <a:rPr lang="en-US" dirty="0" smtClean="0"/>
              <a:t>A set of images</a:t>
            </a:r>
          </a:p>
          <a:p>
            <a:pPr lvl="1"/>
            <a:r>
              <a:rPr lang="en-US" dirty="0" err="1" smtClean="0"/>
              <a:t>Uncalibrated</a:t>
            </a:r>
            <a:endParaRPr lang="en-US" dirty="0" smtClean="0"/>
          </a:p>
          <a:p>
            <a:r>
              <a:rPr lang="en-US" dirty="0" smtClean="0"/>
              <a:t>Applications:</a:t>
            </a:r>
          </a:p>
          <a:p>
            <a:pPr lvl="1"/>
            <a:r>
              <a:rPr lang="en-US" dirty="0" smtClean="0"/>
              <a:t>Recover the camera locations</a:t>
            </a:r>
          </a:p>
          <a:p>
            <a:pPr lvl="1"/>
            <a:r>
              <a:rPr lang="en-US" dirty="0" smtClean="0"/>
              <a:t>Photo Tourism</a:t>
            </a:r>
          </a:p>
          <a:p>
            <a:pPr lvl="1"/>
            <a:r>
              <a:rPr lang="en-US" dirty="0" smtClean="0"/>
              <a:t>Improve robustness</a:t>
            </a:r>
            <a:endParaRPr lang="en-US" dirty="0"/>
          </a:p>
        </p:txBody>
      </p:sp>
      <p:sp>
        <p:nvSpPr>
          <p:cNvPr id="4" name="Slide Number Placeholder 3"/>
          <p:cNvSpPr>
            <a:spLocks noGrp="1"/>
          </p:cNvSpPr>
          <p:nvPr>
            <p:ph type="sldNum" sz="quarter" idx="11"/>
          </p:nvPr>
        </p:nvSpPr>
        <p:spPr/>
        <p:txBody>
          <a:bodyPr/>
          <a:lstStyle/>
          <a:p>
            <a:pPr>
              <a:defRPr/>
            </a:pPr>
            <a:fld id="{EB361004-0B03-4D3C-B933-9588E5AC75B5}" type="slidenum">
              <a:rPr lang="he-IL" altLang="en-US" smtClean="0"/>
              <a:pPr>
                <a:defRPr/>
              </a:pPr>
              <a:t>35</a:t>
            </a:fld>
            <a:endParaRPr lang="en-US" altLang="en-US"/>
          </a:p>
        </p:txBody>
      </p:sp>
      <p:sp>
        <p:nvSpPr>
          <p:cNvPr id="5" name="Footer Placeholder 4"/>
          <p:cNvSpPr>
            <a:spLocks noGrp="1"/>
          </p:cNvSpPr>
          <p:nvPr>
            <p:ph type="ftr" sz="quarter" idx="12"/>
          </p:nvPr>
        </p:nvSpPr>
        <p:spPr/>
        <p:txBody>
          <a:bodyPr/>
          <a:lstStyle/>
          <a:p>
            <a:pPr>
              <a:defRPr/>
            </a:pPr>
            <a:r>
              <a:rPr lang="en-US" altLang="en-US" smtClean="0"/>
              <a:t>Computer Vision by Y. Moses</a:t>
            </a:r>
            <a:endParaRPr lang="en-US" altLang="en-US"/>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2"/>
          <p:cNvSpPr>
            <a:spLocks noGrp="1" noChangeArrowheads="1"/>
          </p:cNvSpPr>
          <p:nvPr>
            <p:ph type="title"/>
          </p:nvPr>
        </p:nvSpPr>
        <p:spPr/>
        <p:txBody>
          <a:bodyPr/>
          <a:lstStyle/>
          <a:p>
            <a:r>
              <a:rPr lang="en-US"/>
              <a:t>Structure from motion</a:t>
            </a:r>
          </a:p>
        </p:txBody>
      </p:sp>
      <p:sp>
        <p:nvSpPr>
          <p:cNvPr id="123907" name="Rectangle 3"/>
          <p:cNvSpPr>
            <a:spLocks noChangeArrowheads="1"/>
          </p:cNvSpPr>
          <p:nvPr/>
        </p:nvSpPr>
        <p:spPr bwMode="auto">
          <a:xfrm>
            <a:off x="4313238" y="2362200"/>
            <a:ext cx="1219200" cy="1219200"/>
          </a:xfrm>
          <a:prstGeom prst="rect">
            <a:avLst/>
          </a:prstGeom>
          <a:solidFill>
            <a:srgbClr val="DDEEFF"/>
          </a:solidFill>
          <a:ln w="9525">
            <a:miter lim="800000"/>
            <a:headEnd/>
            <a:tailEnd/>
          </a:ln>
          <a:effectLst/>
          <a:scene3d>
            <a:camera prst="legacyObliqueTopRight">
              <a:rot lat="0" lon="18300000" rev="0"/>
            </a:camera>
            <a:lightRig rig="legacyFlat3" dir="b"/>
          </a:scene3d>
          <a:sp3d extrusionH="1700200" prstMaterial="legacyMatte">
            <a:bevelT w="13500" h="13500" prst="angle"/>
            <a:bevelB w="13500" h="13500" prst="angle"/>
            <a:extrusionClr>
              <a:srgbClr val="DDEEFF"/>
            </a:extrusionClr>
          </a:sp3d>
        </p:spPr>
        <p:txBody>
          <a:bodyPr wrap="none" anchor="ctr">
            <a:flatTx/>
          </a:bodyPr>
          <a:lstStyle/>
          <a:p>
            <a:endParaRPr lang="en-US"/>
          </a:p>
        </p:txBody>
      </p:sp>
      <p:sp>
        <p:nvSpPr>
          <p:cNvPr id="123908" name="AutoShape 4"/>
          <p:cNvSpPr>
            <a:spLocks noChangeArrowheads="1"/>
          </p:cNvSpPr>
          <p:nvPr/>
        </p:nvSpPr>
        <p:spPr bwMode="auto">
          <a:xfrm rot="5400000">
            <a:off x="867569" y="3709194"/>
            <a:ext cx="1981200" cy="1725612"/>
          </a:xfrm>
          <a:prstGeom prst="parallelogram">
            <a:avLst>
              <a:gd name="adj" fmla="val 28703"/>
            </a:avLst>
          </a:prstGeom>
          <a:noFill/>
          <a:ln w="28575">
            <a:solidFill>
              <a:schemeClr val="tx1"/>
            </a:solidFill>
            <a:miter lim="800000"/>
            <a:headEnd/>
            <a:tailEnd/>
          </a:ln>
          <a:effectLst/>
        </p:spPr>
        <p:txBody>
          <a:bodyPr wrap="none" anchor="ctr"/>
          <a:lstStyle/>
          <a:p>
            <a:endParaRPr lang="en-US"/>
          </a:p>
        </p:txBody>
      </p:sp>
      <p:sp>
        <p:nvSpPr>
          <p:cNvPr id="123910" name="Rectangle 6"/>
          <p:cNvSpPr>
            <a:spLocks noChangeArrowheads="1"/>
          </p:cNvSpPr>
          <p:nvPr/>
        </p:nvSpPr>
        <p:spPr bwMode="auto">
          <a:xfrm>
            <a:off x="2017713" y="4284663"/>
            <a:ext cx="574675" cy="574675"/>
          </a:xfrm>
          <a:prstGeom prst="rect">
            <a:avLst/>
          </a:prstGeom>
          <a:solidFill>
            <a:srgbClr val="DDEEFF"/>
          </a:solidFill>
          <a:ln w="9525">
            <a:miter lim="800000"/>
            <a:headEnd/>
            <a:tailEnd/>
          </a:ln>
          <a:effectLst/>
          <a:scene3d>
            <a:camera prst="legacyObliqueTopRight">
              <a:rot lat="0" lon="16499998" rev="0"/>
            </a:camera>
            <a:lightRig rig="legacyFlat3" dir="b"/>
          </a:scene3d>
          <a:sp3d extrusionH="684200" prstMaterial="legacyMatte">
            <a:bevelT w="13500" h="13500" prst="angle"/>
            <a:bevelB w="13500" h="13500" prst="angle"/>
            <a:extrusionClr>
              <a:srgbClr val="DDEEFF"/>
            </a:extrusionClr>
          </a:sp3d>
        </p:spPr>
        <p:txBody>
          <a:bodyPr wrap="none" anchor="ctr">
            <a:flatTx/>
          </a:bodyPr>
          <a:lstStyle/>
          <a:p>
            <a:endParaRPr lang="en-US"/>
          </a:p>
        </p:txBody>
      </p:sp>
      <p:sp>
        <p:nvSpPr>
          <p:cNvPr id="123909" name="AutoShape 5"/>
          <p:cNvSpPr>
            <a:spLocks noChangeArrowheads="1"/>
          </p:cNvSpPr>
          <p:nvPr/>
        </p:nvSpPr>
        <p:spPr bwMode="auto">
          <a:xfrm rot="16200000" flipH="1">
            <a:off x="6050757" y="3901281"/>
            <a:ext cx="1981200" cy="1725613"/>
          </a:xfrm>
          <a:prstGeom prst="parallelogram">
            <a:avLst>
              <a:gd name="adj" fmla="val 28703"/>
            </a:avLst>
          </a:prstGeom>
          <a:noFill/>
          <a:ln w="28575">
            <a:solidFill>
              <a:schemeClr val="tx1"/>
            </a:solidFill>
            <a:miter lim="800000"/>
            <a:headEnd/>
            <a:tailEnd/>
          </a:ln>
          <a:effectLst/>
        </p:spPr>
        <p:txBody>
          <a:bodyPr wrap="none" anchor="ctr"/>
          <a:lstStyle/>
          <a:p>
            <a:endParaRPr lang="en-US"/>
          </a:p>
        </p:txBody>
      </p:sp>
      <p:sp>
        <p:nvSpPr>
          <p:cNvPr id="123911" name="Rectangle 7"/>
          <p:cNvSpPr>
            <a:spLocks noChangeArrowheads="1"/>
          </p:cNvSpPr>
          <p:nvPr/>
        </p:nvSpPr>
        <p:spPr bwMode="auto">
          <a:xfrm>
            <a:off x="6881813" y="4540250"/>
            <a:ext cx="574675" cy="574675"/>
          </a:xfrm>
          <a:prstGeom prst="rect">
            <a:avLst/>
          </a:prstGeom>
          <a:solidFill>
            <a:srgbClr val="DDEEFF"/>
          </a:solidFill>
          <a:ln w="9525">
            <a:miter lim="800000"/>
            <a:headEnd/>
            <a:tailEnd/>
          </a:ln>
          <a:effectLst/>
          <a:scene3d>
            <a:camera prst="legacyObliqueTopRight">
              <a:rot lat="0" lon="19199999" rev="0"/>
            </a:camera>
            <a:lightRig rig="legacyFlat3" dir="b"/>
          </a:scene3d>
          <a:sp3d extrusionH="887400" prstMaterial="legacyMatte">
            <a:bevelT w="13500" h="13500" prst="angle"/>
            <a:bevelB w="13500" h="13500" prst="angle"/>
            <a:extrusionClr>
              <a:srgbClr val="DDEEFF"/>
            </a:extrusionClr>
          </a:sp3d>
        </p:spPr>
        <p:txBody>
          <a:bodyPr wrap="none" anchor="ctr">
            <a:flatTx/>
          </a:bodyPr>
          <a:lstStyle/>
          <a:p>
            <a:endParaRPr lang="en-US"/>
          </a:p>
        </p:txBody>
      </p:sp>
      <p:sp>
        <p:nvSpPr>
          <p:cNvPr id="123915" name="Rectangle 11"/>
          <p:cNvSpPr>
            <a:spLocks noChangeArrowheads="1"/>
          </p:cNvSpPr>
          <p:nvPr/>
        </p:nvSpPr>
        <p:spPr bwMode="auto">
          <a:xfrm>
            <a:off x="3563938" y="4343400"/>
            <a:ext cx="2044700" cy="1470025"/>
          </a:xfrm>
          <a:prstGeom prst="rect">
            <a:avLst/>
          </a:prstGeom>
          <a:noFill/>
          <a:ln w="28575">
            <a:solidFill>
              <a:schemeClr val="tx1"/>
            </a:solidFill>
            <a:miter lim="800000"/>
            <a:headEnd/>
            <a:tailEnd/>
          </a:ln>
          <a:effectLst/>
        </p:spPr>
        <p:txBody>
          <a:bodyPr wrap="none" anchor="ctr"/>
          <a:lstStyle/>
          <a:p>
            <a:endParaRPr lang="en-US"/>
          </a:p>
        </p:txBody>
      </p:sp>
      <p:sp>
        <p:nvSpPr>
          <p:cNvPr id="123917" name="Rectangle 13"/>
          <p:cNvSpPr>
            <a:spLocks noChangeArrowheads="1"/>
          </p:cNvSpPr>
          <p:nvPr/>
        </p:nvSpPr>
        <p:spPr bwMode="auto">
          <a:xfrm>
            <a:off x="4459288" y="4854575"/>
            <a:ext cx="574675" cy="574675"/>
          </a:xfrm>
          <a:prstGeom prst="rect">
            <a:avLst/>
          </a:prstGeom>
          <a:solidFill>
            <a:srgbClr val="DDEEFF"/>
          </a:solidFill>
          <a:ln w="9525">
            <a:miter lim="800000"/>
            <a:headEnd/>
            <a:tailEnd/>
          </a:ln>
          <a:effectLst/>
          <a:scene3d>
            <a:camera prst="legacyObliqueTopRight">
              <a:rot lat="0" lon="18300000" rev="0"/>
            </a:camera>
            <a:lightRig rig="legacyFlat3" dir="b"/>
          </a:scene3d>
          <a:sp3d extrusionH="785800" prstMaterial="legacyMatte">
            <a:bevelT w="13500" h="13500" prst="angle"/>
            <a:bevelB w="13500" h="13500" prst="angle"/>
            <a:extrusionClr>
              <a:srgbClr val="DDEEFF"/>
            </a:extrusionClr>
          </a:sp3d>
        </p:spPr>
        <p:txBody>
          <a:bodyPr wrap="none" anchor="ctr">
            <a:flatTx/>
          </a:bodyPr>
          <a:lstStyle/>
          <a:p>
            <a:endParaRPr lang="en-US"/>
          </a:p>
        </p:txBody>
      </p:sp>
      <p:sp>
        <p:nvSpPr>
          <p:cNvPr id="123937" name="Line 33"/>
          <p:cNvSpPr>
            <a:spLocks noChangeShapeType="1"/>
          </p:cNvSpPr>
          <p:nvPr/>
        </p:nvSpPr>
        <p:spPr bwMode="auto">
          <a:xfrm flipH="1">
            <a:off x="461963" y="3581400"/>
            <a:ext cx="533400" cy="2057400"/>
          </a:xfrm>
          <a:prstGeom prst="line">
            <a:avLst/>
          </a:prstGeom>
          <a:noFill/>
          <a:ln w="9525">
            <a:solidFill>
              <a:schemeClr val="tx1"/>
            </a:solidFill>
            <a:round/>
            <a:headEnd/>
            <a:tailEnd/>
          </a:ln>
          <a:effectLst/>
        </p:spPr>
        <p:txBody>
          <a:bodyPr/>
          <a:lstStyle/>
          <a:p>
            <a:endParaRPr lang="en-US"/>
          </a:p>
        </p:txBody>
      </p:sp>
      <p:sp>
        <p:nvSpPr>
          <p:cNvPr id="123938" name="Line 34"/>
          <p:cNvSpPr>
            <a:spLocks noChangeShapeType="1"/>
          </p:cNvSpPr>
          <p:nvPr/>
        </p:nvSpPr>
        <p:spPr bwMode="auto">
          <a:xfrm flipH="1">
            <a:off x="461963" y="5029200"/>
            <a:ext cx="533400" cy="609600"/>
          </a:xfrm>
          <a:prstGeom prst="line">
            <a:avLst/>
          </a:prstGeom>
          <a:noFill/>
          <a:ln w="9525">
            <a:solidFill>
              <a:schemeClr val="tx1"/>
            </a:solidFill>
            <a:round/>
            <a:headEnd/>
            <a:tailEnd/>
          </a:ln>
          <a:effectLst/>
        </p:spPr>
        <p:txBody>
          <a:bodyPr/>
          <a:lstStyle/>
          <a:p>
            <a:endParaRPr lang="en-US"/>
          </a:p>
        </p:txBody>
      </p:sp>
      <p:sp>
        <p:nvSpPr>
          <p:cNvPr id="123939" name="Line 35"/>
          <p:cNvSpPr>
            <a:spLocks noChangeShapeType="1"/>
          </p:cNvSpPr>
          <p:nvPr/>
        </p:nvSpPr>
        <p:spPr bwMode="auto">
          <a:xfrm flipH="1">
            <a:off x="461963" y="4081463"/>
            <a:ext cx="2270125" cy="1557337"/>
          </a:xfrm>
          <a:prstGeom prst="line">
            <a:avLst/>
          </a:prstGeom>
          <a:noFill/>
          <a:ln w="9525">
            <a:solidFill>
              <a:schemeClr val="tx1"/>
            </a:solidFill>
            <a:round/>
            <a:headEnd/>
            <a:tailEnd/>
          </a:ln>
          <a:effectLst/>
        </p:spPr>
        <p:txBody>
          <a:bodyPr/>
          <a:lstStyle/>
          <a:p>
            <a:endParaRPr lang="en-US"/>
          </a:p>
        </p:txBody>
      </p:sp>
      <p:sp>
        <p:nvSpPr>
          <p:cNvPr id="123941" name="Line 37"/>
          <p:cNvSpPr>
            <a:spLocks noChangeShapeType="1"/>
          </p:cNvSpPr>
          <p:nvPr/>
        </p:nvSpPr>
        <p:spPr bwMode="auto">
          <a:xfrm flipH="1">
            <a:off x="461963" y="5562600"/>
            <a:ext cx="2209800" cy="76200"/>
          </a:xfrm>
          <a:prstGeom prst="line">
            <a:avLst/>
          </a:prstGeom>
          <a:noFill/>
          <a:ln w="9525">
            <a:solidFill>
              <a:schemeClr val="tx1"/>
            </a:solidFill>
            <a:round/>
            <a:headEnd/>
            <a:tailEnd/>
          </a:ln>
          <a:effectLst/>
        </p:spPr>
        <p:txBody>
          <a:bodyPr/>
          <a:lstStyle/>
          <a:p>
            <a:endParaRPr lang="en-US"/>
          </a:p>
        </p:txBody>
      </p:sp>
      <p:sp>
        <p:nvSpPr>
          <p:cNvPr id="123942" name="Line 38"/>
          <p:cNvSpPr>
            <a:spLocks noChangeShapeType="1"/>
          </p:cNvSpPr>
          <p:nvPr/>
        </p:nvSpPr>
        <p:spPr bwMode="auto">
          <a:xfrm>
            <a:off x="3551238" y="4346575"/>
            <a:ext cx="990600" cy="2130425"/>
          </a:xfrm>
          <a:prstGeom prst="line">
            <a:avLst/>
          </a:prstGeom>
          <a:noFill/>
          <a:ln w="9525">
            <a:solidFill>
              <a:schemeClr val="tx1"/>
            </a:solidFill>
            <a:round/>
            <a:headEnd/>
            <a:tailEnd/>
          </a:ln>
          <a:effectLst/>
        </p:spPr>
        <p:txBody>
          <a:bodyPr/>
          <a:lstStyle/>
          <a:p>
            <a:endParaRPr lang="en-US"/>
          </a:p>
        </p:txBody>
      </p:sp>
      <p:sp>
        <p:nvSpPr>
          <p:cNvPr id="123944" name="Line 40"/>
          <p:cNvSpPr>
            <a:spLocks noChangeShapeType="1"/>
          </p:cNvSpPr>
          <p:nvPr/>
        </p:nvSpPr>
        <p:spPr bwMode="auto">
          <a:xfrm flipH="1">
            <a:off x="4541838" y="4365625"/>
            <a:ext cx="1066800" cy="2111375"/>
          </a:xfrm>
          <a:prstGeom prst="line">
            <a:avLst/>
          </a:prstGeom>
          <a:noFill/>
          <a:ln w="9525">
            <a:solidFill>
              <a:schemeClr val="tx1"/>
            </a:solidFill>
            <a:round/>
            <a:headEnd/>
            <a:tailEnd/>
          </a:ln>
          <a:effectLst/>
        </p:spPr>
        <p:txBody>
          <a:bodyPr/>
          <a:lstStyle/>
          <a:p>
            <a:endParaRPr lang="en-US"/>
          </a:p>
        </p:txBody>
      </p:sp>
      <p:sp>
        <p:nvSpPr>
          <p:cNvPr id="123945" name="Line 41"/>
          <p:cNvSpPr>
            <a:spLocks noChangeShapeType="1"/>
          </p:cNvSpPr>
          <p:nvPr/>
        </p:nvSpPr>
        <p:spPr bwMode="auto">
          <a:xfrm>
            <a:off x="3551238" y="5813425"/>
            <a:ext cx="990600" cy="663575"/>
          </a:xfrm>
          <a:prstGeom prst="line">
            <a:avLst/>
          </a:prstGeom>
          <a:noFill/>
          <a:ln w="9525">
            <a:solidFill>
              <a:schemeClr val="tx1"/>
            </a:solidFill>
            <a:round/>
            <a:headEnd/>
            <a:tailEnd/>
          </a:ln>
          <a:effectLst/>
        </p:spPr>
        <p:txBody>
          <a:bodyPr/>
          <a:lstStyle/>
          <a:p>
            <a:endParaRPr lang="en-US"/>
          </a:p>
        </p:txBody>
      </p:sp>
      <p:sp>
        <p:nvSpPr>
          <p:cNvPr id="123947" name="Line 43"/>
          <p:cNvSpPr>
            <a:spLocks noChangeShapeType="1"/>
          </p:cNvSpPr>
          <p:nvPr/>
        </p:nvSpPr>
        <p:spPr bwMode="auto">
          <a:xfrm flipH="1">
            <a:off x="4541838" y="5813425"/>
            <a:ext cx="1066800" cy="663575"/>
          </a:xfrm>
          <a:prstGeom prst="line">
            <a:avLst/>
          </a:prstGeom>
          <a:noFill/>
          <a:ln w="9525">
            <a:solidFill>
              <a:schemeClr val="tx1"/>
            </a:solidFill>
            <a:round/>
            <a:headEnd/>
            <a:tailEnd/>
          </a:ln>
          <a:effectLst/>
        </p:spPr>
        <p:txBody>
          <a:bodyPr/>
          <a:lstStyle/>
          <a:p>
            <a:endParaRPr lang="en-US"/>
          </a:p>
        </p:txBody>
      </p:sp>
      <p:sp>
        <p:nvSpPr>
          <p:cNvPr id="123948" name="Line 44"/>
          <p:cNvSpPr>
            <a:spLocks noChangeShapeType="1"/>
          </p:cNvSpPr>
          <p:nvPr/>
        </p:nvSpPr>
        <p:spPr bwMode="auto">
          <a:xfrm>
            <a:off x="6164263" y="4273550"/>
            <a:ext cx="2197100" cy="1328738"/>
          </a:xfrm>
          <a:prstGeom prst="line">
            <a:avLst/>
          </a:prstGeom>
          <a:noFill/>
          <a:ln w="9525">
            <a:solidFill>
              <a:schemeClr val="tx1"/>
            </a:solidFill>
            <a:round/>
            <a:headEnd/>
            <a:tailEnd/>
          </a:ln>
          <a:effectLst/>
        </p:spPr>
        <p:txBody>
          <a:bodyPr/>
          <a:lstStyle/>
          <a:p>
            <a:endParaRPr lang="en-US"/>
          </a:p>
        </p:txBody>
      </p:sp>
      <p:sp>
        <p:nvSpPr>
          <p:cNvPr id="123949" name="Line 45"/>
          <p:cNvSpPr>
            <a:spLocks noChangeShapeType="1"/>
          </p:cNvSpPr>
          <p:nvPr/>
        </p:nvSpPr>
        <p:spPr bwMode="auto">
          <a:xfrm flipV="1">
            <a:off x="6151563" y="5602288"/>
            <a:ext cx="2209800" cy="152400"/>
          </a:xfrm>
          <a:prstGeom prst="line">
            <a:avLst/>
          </a:prstGeom>
          <a:noFill/>
          <a:ln w="9525">
            <a:solidFill>
              <a:schemeClr val="tx1"/>
            </a:solidFill>
            <a:round/>
            <a:headEnd/>
            <a:tailEnd/>
          </a:ln>
          <a:effectLst/>
        </p:spPr>
        <p:txBody>
          <a:bodyPr/>
          <a:lstStyle/>
          <a:p>
            <a:endParaRPr lang="en-US"/>
          </a:p>
        </p:txBody>
      </p:sp>
      <p:sp>
        <p:nvSpPr>
          <p:cNvPr id="123950" name="Line 46"/>
          <p:cNvSpPr>
            <a:spLocks noChangeShapeType="1"/>
          </p:cNvSpPr>
          <p:nvPr/>
        </p:nvSpPr>
        <p:spPr bwMode="auto">
          <a:xfrm>
            <a:off x="7904163" y="5221288"/>
            <a:ext cx="457200" cy="381000"/>
          </a:xfrm>
          <a:prstGeom prst="line">
            <a:avLst/>
          </a:prstGeom>
          <a:noFill/>
          <a:ln w="9525">
            <a:solidFill>
              <a:schemeClr val="tx1"/>
            </a:solidFill>
            <a:round/>
            <a:headEnd/>
            <a:tailEnd/>
          </a:ln>
          <a:effectLst/>
        </p:spPr>
        <p:txBody>
          <a:bodyPr/>
          <a:lstStyle/>
          <a:p>
            <a:endParaRPr lang="en-US"/>
          </a:p>
        </p:txBody>
      </p:sp>
      <p:sp>
        <p:nvSpPr>
          <p:cNvPr id="123951" name="Line 47"/>
          <p:cNvSpPr>
            <a:spLocks noChangeShapeType="1"/>
          </p:cNvSpPr>
          <p:nvPr/>
        </p:nvSpPr>
        <p:spPr bwMode="auto">
          <a:xfrm>
            <a:off x="7904163" y="3773488"/>
            <a:ext cx="457200" cy="1828800"/>
          </a:xfrm>
          <a:prstGeom prst="line">
            <a:avLst/>
          </a:prstGeom>
          <a:noFill/>
          <a:ln w="9525">
            <a:solidFill>
              <a:schemeClr val="tx1"/>
            </a:solidFill>
            <a:round/>
            <a:headEnd/>
            <a:tailEnd/>
          </a:ln>
          <a:effectLst/>
        </p:spPr>
        <p:txBody>
          <a:bodyPr/>
          <a:lstStyle/>
          <a:p>
            <a:endParaRPr lang="en-US"/>
          </a:p>
        </p:txBody>
      </p:sp>
      <p:sp>
        <p:nvSpPr>
          <p:cNvPr id="123955" name="Text Box 51"/>
          <p:cNvSpPr txBox="1">
            <a:spLocks noChangeArrowheads="1"/>
          </p:cNvSpPr>
          <p:nvPr/>
        </p:nvSpPr>
        <p:spPr bwMode="auto">
          <a:xfrm>
            <a:off x="695325" y="5618163"/>
            <a:ext cx="1187450" cy="366712"/>
          </a:xfrm>
          <a:prstGeom prst="rect">
            <a:avLst/>
          </a:prstGeom>
          <a:noFill/>
          <a:ln w="9525">
            <a:noFill/>
            <a:miter lim="800000"/>
            <a:headEnd/>
            <a:tailEnd/>
          </a:ln>
          <a:effectLst/>
        </p:spPr>
        <p:txBody>
          <a:bodyPr wrap="none">
            <a:spAutoFit/>
          </a:bodyPr>
          <a:lstStyle/>
          <a:p>
            <a:r>
              <a:rPr lang="en-US" sz="1800"/>
              <a:t>Camera 1</a:t>
            </a:r>
          </a:p>
        </p:txBody>
      </p:sp>
      <p:sp>
        <p:nvSpPr>
          <p:cNvPr id="123956" name="Text Box 52"/>
          <p:cNvSpPr txBox="1">
            <a:spLocks noChangeArrowheads="1"/>
          </p:cNvSpPr>
          <p:nvPr/>
        </p:nvSpPr>
        <p:spPr bwMode="auto">
          <a:xfrm>
            <a:off x="2847975" y="6040438"/>
            <a:ext cx="1187450" cy="366712"/>
          </a:xfrm>
          <a:prstGeom prst="rect">
            <a:avLst/>
          </a:prstGeom>
          <a:noFill/>
          <a:ln w="9525">
            <a:noFill/>
            <a:miter lim="800000"/>
            <a:headEnd/>
            <a:tailEnd/>
          </a:ln>
          <a:effectLst/>
        </p:spPr>
        <p:txBody>
          <a:bodyPr wrap="none">
            <a:spAutoFit/>
          </a:bodyPr>
          <a:lstStyle/>
          <a:p>
            <a:r>
              <a:rPr lang="en-US" sz="1800"/>
              <a:t>Camera 2</a:t>
            </a:r>
          </a:p>
        </p:txBody>
      </p:sp>
      <p:sp>
        <p:nvSpPr>
          <p:cNvPr id="123957" name="Text Box 53"/>
          <p:cNvSpPr txBox="1">
            <a:spLocks noChangeArrowheads="1"/>
          </p:cNvSpPr>
          <p:nvPr/>
        </p:nvSpPr>
        <p:spPr bwMode="auto">
          <a:xfrm>
            <a:off x="7281863" y="5618163"/>
            <a:ext cx="1187450" cy="366712"/>
          </a:xfrm>
          <a:prstGeom prst="rect">
            <a:avLst/>
          </a:prstGeom>
          <a:noFill/>
          <a:ln w="9525">
            <a:noFill/>
            <a:miter lim="800000"/>
            <a:headEnd/>
            <a:tailEnd/>
          </a:ln>
          <a:effectLst/>
        </p:spPr>
        <p:txBody>
          <a:bodyPr wrap="none">
            <a:spAutoFit/>
          </a:bodyPr>
          <a:lstStyle/>
          <a:p>
            <a:r>
              <a:rPr lang="en-US" sz="1800"/>
              <a:t>Camera 3</a:t>
            </a:r>
          </a:p>
        </p:txBody>
      </p:sp>
      <p:grpSp>
        <p:nvGrpSpPr>
          <p:cNvPr id="2" name="Group 54"/>
          <p:cNvGrpSpPr>
            <a:grpSpLocks/>
          </p:cNvGrpSpPr>
          <p:nvPr/>
        </p:nvGrpSpPr>
        <p:grpSpPr bwMode="auto">
          <a:xfrm>
            <a:off x="1425575" y="4119563"/>
            <a:ext cx="1076325" cy="860425"/>
            <a:chOff x="831" y="2079"/>
            <a:chExt cx="822" cy="657"/>
          </a:xfrm>
        </p:grpSpPr>
        <p:sp>
          <p:nvSpPr>
            <p:cNvPr id="123959" name="Oval 55"/>
            <p:cNvSpPr>
              <a:spLocks noChangeArrowheads="1"/>
            </p:cNvSpPr>
            <p:nvPr/>
          </p:nvSpPr>
          <p:spPr bwMode="auto">
            <a:xfrm>
              <a:off x="840" y="2235"/>
              <a:ext cx="69" cy="69"/>
            </a:xfrm>
            <a:prstGeom prst="ellipse">
              <a:avLst/>
            </a:prstGeom>
            <a:solidFill>
              <a:srgbClr val="FF0101"/>
            </a:solidFill>
            <a:ln w="9525">
              <a:solidFill>
                <a:schemeClr val="tx1"/>
              </a:solidFill>
              <a:round/>
              <a:headEnd/>
              <a:tailEnd/>
            </a:ln>
            <a:effectLst/>
          </p:spPr>
          <p:txBody>
            <a:bodyPr wrap="none" anchor="ctr"/>
            <a:lstStyle/>
            <a:p>
              <a:endParaRPr lang="en-US"/>
            </a:p>
          </p:txBody>
        </p:sp>
        <p:sp>
          <p:nvSpPr>
            <p:cNvPr id="123960" name="Oval 56"/>
            <p:cNvSpPr>
              <a:spLocks noChangeArrowheads="1"/>
            </p:cNvSpPr>
            <p:nvPr/>
          </p:nvSpPr>
          <p:spPr bwMode="auto">
            <a:xfrm>
              <a:off x="1368" y="2256"/>
              <a:ext cx="69" cy="69"/>
            </a:xfrm>
            <a:prstGeom prst="ellipse">
              <a:avLst/>
            </a:prstGeom>
            <a:solidFill>
              <a:srgbClr val="00FF00"/>
            </a:solidFill>
            <a:ln w="9525">
              <a:solidFill>
                <a:schemeClr val="tx1"/>
              </a:solidFill>
              <a:round/>
              <a:headEnd/>
              <a:tailEnd/>
            </a:ln>
            <a:effectLst/>
          </p:spPr>
          <p:txBody>
            <a:bodyPr wrap="none" anchor="ctr"/>
            <a:lstStyle/>
            <a:p>
              <a:endParaRPr lang="en-US"/>
            </a:p>
          </p:txBody>
        </p:sp>
        <p:sp>
          <p:nvSpPr>
            <p:cNvPr id="123961" name="Oval 57"/>
            <p:cNvSpPr>
              <a:spLocks noChangeArrowheads="1"/>
            </p:cNvSpPr>
            <p:nvPr/>
          </p:nvSpPr>
          <p:spPr bwMode="auto">
            <a:xfrm>
              <a:off x="831" y="2652"/>
              <a:ext cx="69" cy="69"/>
            </a:xfrm>
            <a:prstGeom prst="ellipse">
              <a:avLst/>
            </a:prstGeom>
            <a:solidFill>
              <a:srgbClr val="6699FF"/>
            </a:solidFill>
            <a:ln w="9525">
              <a:solidFill>
                <a:schemeClr val="tx1"/>
              </a:solidFill>
              <a:round/>
              <a:headEnd/>
              <a:tailEnd/>
            </a:ln>
            <a:effectLst/>
          </p:spPr>
          <p:txBody>
            <a:bodyPr wrap="none" anchor="ctr"/>
            <a:lstStyle/>
            <a:p>
              <a:endParaRPr lang="en-US"/>
            </a:p>
          </p:txBody>
        </p:sp>
        <p:sp>
          <p:nvSpPr>
            <p:cNvPr id="123962" name="Oval 58"/>
            <p:cNvSpPr>
              <a:spLocks noChangeArrowheads="1"/>
            </p:cNvSpPr>
            <p:nvPr/>
          </p:nvSpPr>
          <p:spPr bwMode="auto">
            <a:xfrm>
              <a:off x="1359" y="2667"/>
              <a:ext cx="69" cy="69"/>
            </a:xfrm>
            <a:prstGeom prst="ellipse">
              <a:avLst/>
            </a:prstGeom>
            <a:solidFill>
              <a:srgbClr val="FF00FF"/>
            </a:solidFill>
            <a:ln w="9525">
              <a:solidFill>
                <a:schemeClr val="tx1"/>
              </a:solidFill>
              <a:round/>
              <a:headEnd/>
              <a:tailEnd/>
            </a:ln>
            <a:effectLst/>
          </p:spPr>
          <p:txBody>
            <a:bodyPr wrap="none" anchor="ctr"/>
            <a:lstStyle/>
            <a:p>
              <a:endParaRPr lang="en-US"/>
            </a:p>
          </p:txBody>
        </p:sp>
        <p:sp>
          <p:nvSpPr>
            <p:cNvPr id="123963" name="Oval 59"/>
            <p:cNvSpPr>
              <a:spLocks noChangeArrowheads="1"/>
            </p:cNvSpPr>
            <p:nvPr/>
          </p:nvSpPr>
          <p:spPr bwMode="auto">
            <a:xfrm>
              <a:off x="1584" y="2523"/>
              <a:ext cx="69" cy="69"/>
            </a:xfrm>
            <a:prstGeom prst="ellipse">
              <a:avLst/>
            </a:prstGeom>
            <a:solidFill>
              <a:srgbClr val="FFFF00"/>
            </a:solidFill>
            <a:ln w="9525">
              <a:solidFill>
                <a:schemeClr val="tx1"/>
              </a:solidFill>
              <a:round/>
              <a:headEnd/>
              <a:tailEnd/>
            </a:ln>
            <a:effectLst/>
          </p:spPr>
          <p:txBody>
            <a:bodyPr wrap="none" anchor="ctr"/>
            <a:lstStyle/>
            <a:p>
              <a:endParaRPr lang="en-US"/>
            </a:p>
          </p:txBody>
        </p:sp>
        <p:sp>
          <p:nvSpPr>
            <p:cNvPr id="123964" name="Oval 60"/>
            <p:cNvSpPr>
              <a:spLocks noChangeArrowheads="1"/>
            </p:cNvSpPr>
            <p:nvPr/>
          </p:nvSpPr>
          <p:spPr bwMode="auto">
            <a:xfrm>
              <a:off x="1572" y="2115"/>
              <a:ext cx="69" cy="69"/>
            </a:xfrm>
            <a:prstGeom prst="ellipse">
              <a:avLst/>
            </a:prstGeom>
            <a:solidFill>
              <a:srgbClr val="00FFFF"/>
            </a:solidFill>
            <a:ln w="9525">
              <a:solidFill>
                <a:schemeClr val="tx1"/>
              </a:solidFill>
              <a:round/>
              <a:headEnd/>
              <a:tailEnd/>
            </a:ln>
            <a:effectLst/>
          </p:spPr>
          <p:txBody>
            <a:bodyPr wrap="none" anchor="ctr"/>
            <a:lstStyle/>
            <a:p>
              <a:endParaRPr lang="en-US"/>
            </a:p>
          </p:txBody>
        </p:sp>
        <p:sp>
          <p:nvSpPr>
            <p:cNvPr id="123965" name="Oval 61"/>
            <p:cNvSpPr>
              <a:spLocks noChangeArrowheads="1"/>
            </p:cNvSpPr>
            <p:nvPr/>
          </p:nvSpPr>
          <p:spPr bwMode="auto">
            <a:xfrm>
              <a:off x="1023" y="2079"/>
              <a:ext cx="69" cy="69"/>
            </a:xfrm>
            <a:prstGeom prst="ellipse">
              <a:avLst/>
            </a:prstGeom>
            <a:solidFill>
              <a:srgbClr val="FF99CC"/>
            </a:solidFill>
            <a:ln w="9525">
              <a:solidFill>
                <a:schemeClr val="tx1"/>
              </a:solidFill>
              <a:round/>
              <a:headEnd/>
              <a:tailEnd/>
            </a:ln>
            <a:effectLst/>
          </p:spPr>
          <p:txBody>
            <a:bodyPr wrap="none" anchor="ctr"/>
            <a:lstStyle/>
            <a:p>
              <a:endParaRPr lang="en-US"/>
            </a:p>
          </p:txBody>
        </p:sp>
      </p:grpSp>
      <p:grpSp>
        <p:nvGrpSpPr>
          <p:cNvPr id="3" name="Group 62"/>
          <p:cNvGrpSpPr>
            <a:grpSpLocks/>
          </p:cNvGrpSpPr>
          <p:nvPr/>
        </p:nvGrpSpPr>
        <p:grpSpPr bwMode="auto">
          <a:xfrm>
            <a:off x="3968750" y="4591050"/>
            <a:ext cx="1073150" cy="950913"/>
            <a:chOff x="2412" y="2031"/>
            <a:chExt cx="837" cy="741"/>
          </a:xfrm>
        </p:grpSpPr>
        <p:sp>
          <p:nvSpPr>
            <p:cNvPr id="123967" name="Oval 63"/>
            <p:cNvSpPr>
              <a:spLocks noChangeArrowheads="1"/>
            </p:cNvSpPr>
            <p:nvPr/>
          </p:nvSpPr>
          <p:spPr bwMode="auto">
            <a:xfrm>
              <a:off x="2427" y="2160"/>
              <a:ext cx="69" cy="69"/>
            </a:xfrm>
            <a:prstGeom prst="ellipse">
              <a:avLst/>
            </a:prstGeom>
            <a:solidFill>
              <a:srgbClr val="FF0101"/>
            </a:solidFill>
            <a:ln w="9525">
              <a:solidFill>
                <a:schemeClr val="tx1"/>
              </a:solidFill>
              <a:round/>
              <a:headEnd/>
              <a:tailEnd/>
            </a:ln>
            <a:effectLst/>
          </p:spPr>
          <p:txBody>
            <a:bodyPr wrap="none" anchor="ctr"/>
            <a:lstStyle/>
            <a:p>
              <a:endParaRPr lang="en-US"/>
            </a:p>
          </p:txBody>
        </p:sp>
        <p:sp>
          <p:nvSpPr>
            <p:cNvPr id="123968" name="Oval 64"/>
            <p:cNvSpPr>
              <a:spLocks noChangeArrowheads="1"/>
            </p:cNvSpPr>
            <p:nvPr/>
          </p:nvSpPr>
          <p:spPr bwMode="auto">
            <a:xfrm>
              <a:off x="2811" y="2283"/>
              <a:ext cx="69" cy="69"/>
            </a:xfrm>
            <a:prstGeom prst="ellipse">
              <a:avLst/>
            </a:prstGeom>
            <a:solidFill>
              <a:srgbClr val="00FF00"/>
            </a:solidFill>
            <a:ln w="9525">
              <a:solidFill>
                <a:schemeClr val="tx1"/>
              </a:solidFill>
              <a:round/>
              <a:headEnd/>
              <a:tailEnd/>
            </a:ln>
            <a:effectLst/>
          </p:spPr>
          <p:txBody>
            <a:bodyPr wrap="none" anchor="ctr"/>
            <a:lstStyle/>
            <a:p>
              <a:endParaRPr lang="en-US"/>
            </a:p>
          </p:txBody>
        </p:sp>
        <p:sp>
          <p:nvSpPr>
            <p:cNvPr id="123969" name="Oval 65"/>
            <p:cNvSpPr>
              <a:spLocks noChangeArrowheads="1"/>
            </p:cNvSpPr>
            <p:nvPr/>
          </p:nvSpPr>
          <p:spPr bwMode="auto">
            <a:xfrm>
              <a:off x="2412" y="2571"/>
              <a:ext cx="69" cy="69"/>
            </a:xfrm>
            <a:prstGeom prst="ellipse">
              <a:avLst/>
            </a:prstGeom>
            <a:solidFill>
              <a:srgbClr val="6699FF"/>
            </a:solidFill>
            <a:ln w="9525">
              <a:solidFill>
                <a:schemeClr val="tx1"/>
              </a:solidFill>
              <a:round/>
              <a:headEnd/>
              <a:tailEnd/>
            </a:ln>
            <a:effectLst/>
          </p:spPr>
          <p:txBody>
            <a:bodyPr wrap="none" anchor="ctr"/>
            <a:lstStyle/>
            <a:p>
              <a:endParaRPr lang="en-US"/>
            </a:p>
          </p:txBody>
        </p:sp>
        <p:sp>
          <p:nvSpPr>
            <p:cNvPr id="123970" name="Oval 66"/>
            <p:cNvSpPr>
              <a:spLocks noChangeArrowheads="1"/>
            </p:cNvSpPr>
            <p:nvPr/>
          </p:nvSpPr>
          <p:spPr bwMode="auto">
            <a:xfrm>
              <a:off x="2811" y="2703"/>
              <a:ext cx="69" cy="69"/>
            </a:xfrm>
            <a:prstGeom prst="ellipse">
              <a:avLst/>
            </a:prstGeom>
            <a:solidFill>
              <a:srgbClr val="FF00FF"/>
            </a:solidFill>
            <a:ln w="9525">
              <a:solidFill>
                <a:schemeClr val="tx1"/>
              </a:solidFill>
              <a:round/>
              <a:headEnd/>
              <a:tailEnd/>
            </a:ln>
            <a:effectLst/>
          </p:spPr>
          <p:txBody>
            <a:bodyPr wrap="none" anchor="ctr"/>
            <a:lstStyle/>
            <a:p>
              <a:endParaRPr lang="en-US"/>
            </a:p>
          </p:txBody>
        </p:sp>
        <p:sp>
          <p:nvSpPr>
            <p:cNvPr id="123971" name="Oval 67"/>
            <p:cNvSpPr>
              <a:spLocks noChangeArrowheads="1"/>
            </p:cNvSpPr>
            <p:nvPr/>
          </p:nvSpPr>
          <p:spPr bwMode="auto">
            <a:xfrm>
              <a:off x="3180" y="2595"/>
              <a:ext cx="69" cy="69"/>
            </a:xfrm>
            <a:prstGeom prst="ellipse">
              <a:avLst/>
            </a:prstGeom>
            <a:solidFill>
              <a:srgbClr val="FFFF00"/>
            </a:solidFill>
            <a:ln w="9525">
              <a:solidFill>
                <a:schemeClr val="tx1"/>
              </a:solidFill>
              <a:round/>
              <a:headEnd/>
              <a:tailEnd/>
            </a:ln>
            <a:effectLst/>
          </p:spPr>
          <p:txBody>
            <a:bodyPr wrap="none" anchor="ctr"/>
            <a:lstStyle/>
            <a:p>
              <a:endParaRPr lang="en-US"/>
            </a:p>
          </p:txBody>
        </p:sp>
        <p:sp>
          <p:nvSpPr>
            <p:cNvPr id="123972" name="Oval 68"/>
            <p:cNvSpPr>
              <a:spLocks noChangeArrowheads="1"/>
            </p:cNvSpPr>
            <p:nvPr/>
          </p:nvSpPr>
          <p:spPr bwMode="auto">
            <a:xfrm>
              <a:off x="3168" y="2160"/>
              <a:ext cx="69" cy="69"/>
            </a:xfrm>
            <a:prstGeom prst="ellipse">
              <a:avLst/>
            </a:prstGeom>
            <a:solidFill>
              <a:srgbClr val="00FFFF"/>
            </a:solidFill>
            <a:ln w="9525">
              <a:solidFill>
                <a:schemeClr val="tx1"/>
              </a:solidFill>
              <a:round/>
              <a:headEnd/>
              <a:tailEnd/>
            </a:ln>
            <a:effectLst/>
          </p:spPr>
          <p:txBody>
            <a:bodyPr wrap="none" anchor="ctr"/>
            <a:lstStyle/>
            <a:p>
              <a:endParaRPr lang="en-US"/>
            </a:p>
          </p:txBody>
        </p:sp>
        <p:sp>
          <p:nvSpPr>
            <p:cNvPr id="123973" name="Oval 69"/>
            <p:cNvSpPr>
              <a:spLocks noChangeArrowheads="1"/>
            </p:cNvSpPr>
            <p:nvPr/>
          </p:nvSpPr>
          <p:spPr bwMode="auto">
            <a:xfrm>
              <a:off x="2796" y="2031"/>
              <a:ext cx="69" cy="69"/>
            </a:xfrm>
            <a:prstGeom prst="ellipse">
              <a:avLst/>
            </a:prstGeom>
            <a:solidFill>
              <a:srgbClr val="FF99CC"/>
            </a:solidFill>
            <a:ln w="9525">
              <a:solidFill>
                <a:schemeClr val="tx1"/>
              </a:solidFill>
              <a:round/>
              <a:headEnd/>
              <a:tailEnd/>
            </a:ln>
            <a:effectLst/>
          </p:spPr>
          <p:txBody>
            <a:bodyPr wrap="none" anchor="ctr"/>
            <a:lstStyle/>
            <a:p>
              <a:endParaRPr lang="en-US"/>
            </a:p>
          </p:txBody>
        </p:sp>
      </p:grpSp>
      <p:grpSp>
        <p:nvGrpSpPr>
          <p:cNvPr id="4" name="Group 70"/>
          <p:cNvGrpSpPr>
            <a:grpSpLocks/>
          </p:cNvGrpSpPr>
          <p:nvPr/>
        </p:nvGrpSpPr>
        <p:grpSpPr bwMode="auto">
          <a:xfrm>
            <a:off x="6510338" y="4197350"/>
            <a:ext cx="1003300" cy="1016000"/>
            <a:chOff x="4188" y="2004"/>
            <a:chExt cx="756" cy="765"/>
          </a:xfrm>
        </p:grpSpPr>
        <p:sp>
          <p:nvSpPr>
            <p:cNvPr id="123975" name="Oval 71"/>
            <p:cNvSpPr>
              <a:spLocks noChangeArrowheads="1"/>
            </p:cNvSpPr>
            <p:nvPr/>
          </p:nvSpPr>
          <p:spPr bwMode="auto">
            <a:xfrm>
              <a:off x="4191" y="2100"/>
              <a:ext cx="69" cy="69"/>
            </a:xfrm>
            <a:prstGeom prst="ellipse">
              <a:avLst/>
            </a:prstGeom>
            <a:solidFill>
              <a:srgbClr val="FF0101"/>
            </a:solidFill>
            <a:ln w="9525">
              <a:solidFill>
                <a:schemeClr val="tx1"/>
              </a:solidFill>
              <a:round/>
              <a:headEnd/>
              <a:tailEnd/>
            </a:ln>
            <a:effectLst/>
          </p:spPr>
          <p:txBody>
            <a:bodyPr wrap="none" anchor="ctr"/>
            <a:lstStyle/>
            <a:p>
              <a:endParaRPr lang="en-US"/>
            </a:p>
          </p:txBody>
        </p:sp>
        <p:sp>
          <p:nvSpPr>
            <p:cNvPr id="123976" name="Oval 72"/>
            <p:cNvSpPr>
              <a:spLocks noChangeArrowheads="1"/>
            </p:cNvSpPr>
            <p:nvPr/>
          </p:nvSpPr>
          <p:spPr bwMode="auto">
            <a:xfrm>
              <a:off x="4443" y="2268"/>
              <a:ext cx="69" cy="69"/>
            </a:xfrm>
            <a:prstGeom prst="ellipse">
              <a:avLst/>
            </a:prstGeom>
            <a:solidFill>
              <a:srgbClr val="00FF00"/>
            </a:solidFill>
            <a:ln w="9525">
              <a:solidFill>
                <a:schemeClr val="tx1"/>
              </a:solidFill>
              <a:round/>
              <a:headEnd/>
              <a:tailEnd/>
            </a:ln>
            <a:effectLst/>
          </p:spPr>
          <p:txBody>
            <a:bodyPr wrap="none" anchor="ctr"/>
            <a:lstStyle/>
            <a:p>
              <a:endParaRPr lang="en-US"/>
            </a:p>
          </p:txBody>
        </p:sp>
        <p:sp>
          <p:nvSpPr>
            <p:cNvPr id="123977" name="Oval 73"/>
            <p:cNvSpPr>
              <a:spLocks noChangeArrowheads="1"/>
            </p:cNvSpPr>
            <p:nvPr/>
          </p:nvSpPr>
          <p:spPr bwMode="auto">
            <a:xfrm>
              <a:off x="4188" y="2523"/>
              <a:ext cx="69" cy="69"/>
            </a:xfrm>
            <a:prstGeom prst="ellipse">
              <a:avLst/>
            </a:prstGeom>
            <a:solidFill>
              <a:srgbClr val="6699FF"/>
            </a:solidFill>
            <a:ln w="9525">
              <a:solidFill>
                <a:schemeClr val="tx1"/>
              </a:solidFill>
              <a:round/>
              <a:headEnd/>
              <a:tailEnd/>
            </a:ln>
            <a:effectLst/>
          </p:spPr>
          <p:txBody>
            <a:bodyPr wrap="none" anchor="ctr"/>
            <a:lstStyle/>
            <a:p>
              <a:endParaRPr lang="en-US"/>
            </a:p>
          </p:txBody>
        </p:sp>
        <p:sp>
          <p:nvSpPr>
            <p:cNvPr id="123978" name="Oval 74"/>
            <p:cNvSpPr>
              <a:spLocks noChangeArrowheads="1"/>
            </p:cNvSpPr>
            <p:nvPr/>
          </p:nvSpPr>
          <p:spPr bwMode="auto">
            <a:xfrm>
              <a:off x="4428" y="2700"/>
              <a:ext cx="69" cy="69"/>
            </a:xfrm>
            <a:prstGeom prst="ellipse">
              <a:avLst/>
            </a:prstGeom>
            <a:solidFill>
              <a:srgbClr val="FF00FF"/>
            </a:solidFill>
            <a:ln w="9525">
              <a:solidFill>
                <a:schemeClr val="tx1"/>
              </a:solidFill>
              <a:round/>
              <a:headEnd/>
              <a:tailEnd/>
            </a:ln>
            <a:effectLst/>
          </p:spPr>
          <p:txBody>
            <a:bodyPr wrap="none" anchor="ctr"/>
            <a:lstStyle/>
            <a:p>
              <a:endParaRPr lang="en-US"/>
            </a:p>
          </p:txBody>
        </p:sp>
        <p:sp>
          <p:nvSpPr>
            <p:cNvPr id="123979" name="Oval 75"/>
            <p:cNvSpPr>
              <a:spLocks noChangeArrowheads="1"/>
            </p:cNvSpPr>
            <p:nvPr/>
          </p:nvSpPr>
          <p:spPr bwMode="auto">
            <a:xfrm>
              <a:off x="4875" y="2592"/>
              <a:ext cx="69" cy="69"/>
            </a:xfrm>
            <a:prstGeom prst="ellipse">
              <a:avLst/>
            </a:prstGeom>
            <a:solidFill>
              <a:srgbClr val="FFFF00"/>
            </a:solidFill>
            <a:ln w="9525">
              <a:solidFill>
                <a:schemeClr val="tx1"/>
              </a:solidFill>
              <a:round/>
              <a:headEnd/>
              <a:tailEnd/>
            </a:ln>
            <a:effectLst/>
          </p:spPr>
          <p:txBody>
            <a:bodyPr wrap="none" anchor="ctr"/>
            <a:lstStyle/>
            <a:p>
              <a:endParaRPr lang="en-US"/>
            </a:p>
          </p:txBody>
        </p:sp>
        <p:sp>
          <p:nvSpPr>
            <p:cNvPr id="123980" name="Oval 76"/>
            <p:cNvSpPr>
              <a:spLocks noChangeArrowheads="1"/>
            </p:cNvSpPr>
            <p:nvPr/>
          </p:nvSpPr>
          <p:spPr bwMode="auto">
            <a:xfrm>
              <a:off x="4848" y="2175"/>
              <a:ext cx="69" cy="69"/>
            </a:xfrm>
            <a:prstGeom prst="ellipse">
              <a:avLst/>
            </a:prstGeom>
            <a:solidFill>
              <a:srgbClr val="00FFFF"/>
            </a:solidFill>
            <a:ln w="9525">
              <a:solidFill>
                <a:schemeClr val="tx1"/>
              </a:solidFill>
              <a:round/>
              <a:headEnd/>
              <a:tailEnd/>
            </a:ln>
            <a:effectLst/>
          </p:spPr>
          <p:txBody>
            <a:bodyPr wrap="none" anchor="ctr"/>
            <a:lstStyle/>
            <a:p>
              <a:endParaRPr lang="en-US"/>
            </a:p>
          </p:txBody>
        </p:sp>
        <p:sp>
          <p:nvSpPr>
            <p:cNvPr id="123981" name="Oval 77"/>
            <p:cNvSpPr>
              <a:spLocks noChangeArrowheads="1"/>
            </p:cNvSpPr>
            <p:nvPr/>
          </p:nvSpPr>
          <p:spPr bwMode="auto">
            <a:xfrm>
              <a:off x="4635" y="2004"/>
              <a:ext cx="69" cy="69"/>
            </a:xfrm>
            <a:prstGeom prst="ellipse">
              <a:avLst/>
            </a:prstGeom>
            <a:solidFill>
              <a:srgbClr val="FF99CC"/>
            </a:solidFill>
            <a:ln w="9525">
              <a:solidFill>
                <a:schemeClr val="tx1"/>
              </a:solidFill>
              <a:round/>
              <a:headEnd/>
              <a:tailEnd/>
            </a:ln>
            <a:effectLst/>
          </p:spPr>
          <p:txBody>
            <a:bodyPr wrap="none" anchor="ctr"/>
            <a:lstStyle/>
            <a:p>
              <a:endParaRPr lang="en-US"/>
            </a:p>
          </p:txBody>
        </p:sp>
      </p:grpSp>
      <p:sp>
        <p:nvSpPr>
          <p:cNvPr id="123990" name="Text Box 86"/>
          <p:cNvSpPr txBox="1">
            <a:spLocks noChangeArrowheads="1"/>
          </p:cNvSpPr>
          <p:nvPr/>
        </p:nvSpPr>
        <p:spPr bwMode="auto">
          <a:xfrm>
            <a:off x="792163" y="5829300"/>
            <a:ext cx="898525" cy="519113"/>
          </a:xfrm>
          <a:prstGeom prst="rect">
            <a:avLst/>
          </a:prstGeom>
          <a:noFill/>
          <a:ln w="9525">
            <a:noFill/>
            <a:miter lim="800000"/>
            <a:headEnd/>
            <a:tailEnd/>
          </a:ln>
          <a:effectLst/>
        </p:spPr>
        <p:txBody>
          <a:bodyPr>
            <a:spAutoFit/>
          </a:bodyPr>
          <a:lstStyle/>
          <a:p>
            <a:r>
              <a:rPr lang="en-US" sz="2800" i="1">
                <a:latin typeface="Times New Roman" pitchFamily="18" charset="0"/>
              </a:rPr>
              <a:t>R</a:t>
            </a:r>
            <a:r>
              <a:rPr lang="en-US" sz="2800" baseline="-25000">
                <a:latin typeface="Times New Roman" pitchFamily="18" charset="0"/>
              </a:rPr>
              <a:t>1</a:t>
            </a:r>
            <a:r>
              <a:rPr lang="en-US" sz="2800" i="1">
                <a:latin typeface="Times New Roman" pitchFamily="18" charset="0"/>
              </a:rPr>
              <a:t>,t</a:t>
            </a:r>
            <a:r>
              <a:rPr lang="en-US" sz="2800" baseline="-25000">
                <a:latin typeface="Times New Roman" pitchFamily="18" charset="0"/>
              </a:rPr>
              <a:t>1</a:t>
            </a:r>
          </a:p>
        </p:txBody>
      </p:sp>
      <p:sp>
        <p:nvSpPr>
          <p:cNvPr id="123991" name="Text Box 87"/>
          <p:cNvSpPr txBox="1">
            <a:spLocks noChangeArrowheads="1"/>
          </p:cNvSpPr>
          <p:nvPr/>
        </p:nvSpPr>
        <p:spPr bwMode="auto">
          <a:xfrm>
            <a:off x="2986088" y="6251575"/>
            <a:ext cx="898525" cy="519113"/>
          </a:xfrm>
          <a:prstGeom prst="rect">
            <a:avLst/>
          </a:prstGeom>
          <a:noFill/>
          <a:ln w="9525">
            <a:noFill/>
            <a:miter lim="800000"/>
            <a:headEnd/>
            <a:tailEnd/>
          </a:ln>
          <a:effectLst/>
        </p:spPr>
        <p:txBody>
          <a:bodyPr>
            <a:spAutoFit/>
          </a:bodyPr>
          <a:lstStyle/>
          <a:p>
            <a:r>
              <a:rPr lang="en-US" sz="2800" i="1">
                <a:latin typeface="Times New Roman" pitchFamily="18" charset="0"/>
              </a:rPr>
              <a:t>R</a:t>
            </a:r>
            <a:r>
              <a:rPr lang="en-US" sz="2800" baseline="-25000">
                <a:latin typeface="Times New Roman" pitchFamily="18" charset="0"/>
              </a:rPr>
              <a:t>2</a:t>
            </a:r>
            <a:r>
              <a:rPr lang="en-US" sz="2800" i="1">
                <a:latin typeface="Times New Roman" pitchFamily="18" charset="0"/>
              </a:rPr>
              <a:t>,t</a:t>
            </a:r>
            <a:r>
              <a:rPr lang="en-US" sz="2800" baseline="-25000">
                <a:latin typeface="Times New Roman" pitchFamily="18" charset="0"/>
              </a:rPr>
              <a:t>2</a:t>
            </a:r>
          </a:p>
        </p:txBody>
      </p:sp>
      <p:sp>
        <p:nvSpPr>
          <p:cNvPr id="123992" name="Text Box 88"/>
          <p:cNvSpPr txBox="1">
            <a:spLocks noChangeArrowheads="1"/>
          </p:cNvSpPr>
          <p:nvPr/>
        </p:nvSpPr>
        <p:spPr bwMode="auto">
          <a:xfrm>
            <a:off x="7504113" y="5829300"/>
            <a:ext cx="898525" cy="519113"/>
          </a:xfrm>
          <a:prstGeom prst="rect">
            <a:avLst/>
          </a:prstGeom>
          <a:noFill/>
          <a:ln w="9525">
            <a:noFill/>
            <a:miter lim="800000"/>
            <a:headEnd/>
            <a:tailEnd/>
          </a:ln>
          <a:effectLst/>
        </p:spPr>
        <p:txBody>
          <a:bodyPr>
            <a:spAutoFit/>
          </a:bodyPr>
          <a:lstStyle/>
          <a:p>
            <a:r>
              <a:rPr lang="en-US" sz="2800" i="1">
                <a:latin typeface="Times New Roman" pitchFamily="18" charset="0"/>
              </a:rPr>
              <a:t>R</a:t>
            </a:r>
            <a:r>
              <a:rPr lang="en-US" sz="2800" baseline="-25000">
                <a:latin typeface="Times New Roman" pitchFamily="18" charset="0"/>
              </a:rPr>
              <a:t>3</a:t>
            </a:r>
            <a:r>
              <a:rPr lang="en-US" sz="2800" i="1">
                <a:latin typeface="Times New Roman" pitchFamily="18" charset="0"/>
              </a:rPr>
              <a:t>,t</a:t>
            </a:r>
            <a:r>
              <a:rPr lang="en-US" sz="2800" baseline="-25000">
                <a:latin typeface="Times New Roman" pitchFamily="18" charset="0"/>
              </a:rPr>
              <a:t>3</a:t>
            </a:r>
          </a:p>
        </p:txBody>
      </p:sp>
      <p:grpSp>
        <p:nvGrpSpPr>
          <p:cNvPr id="5" name="Group 97"/>
          <p:cNvGrpSpPr>
            <a:grpSpLocks/>
          </p:cNvGrpSpPr>
          <p:nvPr/>
        </p:nvGrpSpPr>
        <p:grpSpPr bwMode="auto">
          <a:xfrm>
            <a:off x="2805113" y="1355725"/>
            <a:ext cx="3338512" cy="2684463"/>
            <a:chOff x="1986" y="854"/>
            <a:chExt cx="2103" cy="1691"/>
          </a:xfrm>
        </p:grpSpPr>
        <p:sp>
          <p:nvSpPr>
            <p:cNvPr id="123994" name="Text Box 90"/>
            <p:cNvSpPr txBox="1">
              <a:spLocks noChangeArrowheads="1"/>
            </p:cNvSpPr>
            <p:nvPr/>
          </p:nvSpPr>
          <p:spPr bwMode="auto">
            <a:xfrm>
              <a:off x="2009" y="1170"/>
              <a:ext cx="338" cy="288"/>
            </a:xfrm>
            <a:prstGeom prst="rect">
              <a:avLst/>
            </a:prstGeom>
            <a:noFill/>
            <a:ln w="9525">
              <a:noFill/>
              <a:miter lim="800000"/>
              <a:headEnd/>
              <a:tailEnd/>
            </a:ln>
            <a:effectLst/>
          </p:spPr>
          <p:txBody>
            <a:bodyPr>
              <a:spAutoFit/>
            </a:bodyPr>
            <a:lstStyle/>
            <a:p>
              <a:r>
                <a:rPr lang="en-US" sz="2400" i="1">
                  <a:latin typeface="Times New Roman" pitchFamily="18" charset="0"/>
                </a:rPr>
                <a:t>p</a:t>
              </a:r>
              <a:r>
                <a:rPr lang="en-US" sz="2400" baseline="-25000">
                  <a:latin typeface="Times New Roman" pitchFamily="18" charset="0"/>
                </a:rPr>
                <a:t>1</a:t>
              </a:r>
            </a:p>
          </p:txBody>
        </p:sp>
        <p:sp>
          <p:nvSpPr>
            <p:cNvPr id="123995" name="Text Box 91"/>
            <p:cNvSpPr txBox="1">
              <a:spLocks noChangeArrowheads="1"/>
            </p:cNvSpPr>
            <p:nvPr/>
          </p:nvSpPr>
          <p:spPr bwMode="auto">
            <a:xfrm>
              <a:off x="2686" y="854"/>
              <a:ext cx="338" cy="288"/>
            </a:xfrm>
            <a:prstGeom prst="rect">
              <a:avLst/>
            </a:prstGeom>
            <a:noFill/>
            <a:ln w="9525">
              <a:noFill/>
              <a:miter lim="800000"/>
              <a:headEnd/>
              <a:tailEnd/>
            </a:ln>
            <a:effectLst/>
          </p:spPr>
          <p:txBody>
            <a:bodyPr>
              <a:spAutoFit/>
            </a:bodyPr>
            <a:lstStyle/>
            <a:p>
              <a:r>
                <a:rPr lang="en-US" sz="2400" i="1">
                  <a:latin typeface="Times New Roman" pitchFamily="18" charset="0"/>
                </a:rPr>
                <a:t>p</a:t>
              </a:r>
              <a:r>
                <a:rPr lang="en-US" sz="2400" baseline="-25000">
                  <a:latin typeface="Times New Roman" pitchFamily="18" charset="0"/>
                </a:rPr>
                <a:t>4</a:t>
              </a:r>
            </a:p>
          </p:txBody>
        </p:sp>
        <p:sp>
          <p:nvSpPr>
            <p:cNvPr id="123996" name="Text Box 92"/>
            <p:cNvSpPr txBox="1">
              <a:spLocks noChangeArrowheads="1"/>
            </p:cNvSpPr>
            <p:nvPr/>
          </p:nvSpPr>
          <p:spPr bwMode="auto">
            <a:xfrm>
              <a:off x="3703" y="1192"/>
              <a:ext cx="338" cy="288"/>
            </a:xfrm>
            <a:prstGeom prst="rect">
              <a:avLst/>
            </a:prstGeom>
            <a:noFill/>
            <a:ln w="9525">
              <a:noFill/>
              <a:miter lim="800000"/>
              <a:headEnd/>
              <a:tailEnd/>
            </a:ln>
            <a:effectLst/>
          </p:spPr>
          <p:txBody>
            <a:bodyPr>
              <a:spAutoFit/>
            </a:bodyPr>
            <a:lstStyle/>
            <a:p>
              <a:r>
                <a:rPr lang="en-US" sz="2400" i="1">
                  <a:latin typeface="Times New Roman" pitchFamily="18" charset="0"/>
                </a:rPr>
                <a:t>p</a:t>
              </a:r>
              <a:r>
                <a:rPr lang="en-US" sz="2400" baseline="-25000">
                  <a:latin typeface="Times New Roman" pitchFamily="18" charset="0"/>
                </a:rPr>
                <a:t>3</a:t>
              </a:r>
            </a:p>
          </p:txBody>
        </p:sp>
        <p:sp>
          <p:nvSpPr>
            <p:cNvPr id="123997" name="Text Box 93"/>
            <p:cNvSpPr txBox="1">
              <a:spLocks noChangeArrowheads="1"/>
            </p:cNvSpPr>
            <p:nvPr/>
          </p:nvSpPr>
          <p:spPr bwMode="auto">
            <a:xfrm>
              <a:off x="3049" y="1509"/>
              <a:ext cx="338" cy="288"/>
            </a:xfrm>
            <a:prstGeom prst="rect">
              <a:avLst/>
            </a:prstGeom>
            <a:noFill/>
            <a:ln w="9525">
              <a:noFill/>
              <a:miter lim="800000"/>
              <a:headEnd/>
              <a:tailEnd/>
            </a:ln>
            <a:effectLst/>
          </p:spPr>
          <p:txBody>
            <a:bodyPr>
              <a:spAutoFit/>
            </a:bodyPr>
            <a:lstStyle/>
            <a:p>
              <a:r>
                <a:rPr lang="en-US" sz="2400" i="1">
                  <a:latin typeface="Times New Roman" pitchFamily="18" charset="0"/>
                </a:rPr>
                <a:t>p</a:t>
              </a:r>
              <a:r>
                <a:rPr lang="en-US" sz="2400" baseline="-25000">
                  <a:latin typeface="Times New Roman" pitchFamily="18" charset="0"/>
                </a:rPr>
                <a:t>2</a:t>
              </a:r>
            </a:p>
          </p:txBody>
        </p:sp>
        <p:sp>
          <p:nvSpPr>
            <p:cNvPr id="123998" name="Text Box 94"/>
            <p:cNvSpPr txBox="1">
              <a:spLocks noChangeArrowheads="1"/>
            </p:cNvSpPr>
            <p:nvPr/>
          </p:nvSpPr>
          <p:spPr bwMode="auto">
            <a:xfrm>
              <a:off x="1986" y="1945"/>
              <a:ext cx="338" cy="288"/>
            </a:xfrm>
            <a:prstGeom prst="rect">
              <a:avLst/>
            </a:prstGeom>
            <a:noFill/>
            <a:ln w="9525">
              <a:noFill/>
              <a:miter lim="800000"/>
              <a:headEnd/>
              <a:tailEnd/>
            </a:ln>
            <a:effectLst/>
          </p:spPr>
          <p:txBody>
            <a:bodyPr>
              <a:spAutoFit/>
            </a:bodyPr>
            <a:lstStyle/>
            <a:p>
              <a:r>
                <a:rPr lang="en-US" sz="2400" i="1">
                  <a:latin typeface="Times New Roman" pitchFamily="18" charset="0"/>
                </a:rPr>
                <a:t>p</a:t>
              </a:r>
              <a:r>
                <a:rPr lang="en-US" sz="2400" baseline="-25000">
                  <a:latin typeface="Times New Roman" pitchFamily="18" charset="0"/>
                </a:rPr>
                <a:t>5</a:t>
              </a:r>
            </a:p>
          </p:txBody>
        </p:sp>
        <p:sp>
          <p:nvSpPr>
            <p:cNvPr id="123999" name="Text Box 95"/>
            <p:cNvSpPr txBox="1">
              <a:spLocks noChangeArrowheads="1"/>
            </p:cNvSpPr>
            <p:nvPr/>
          </p:nvSpPr>
          <p:spPr bwMode="auto">
            <a:xfrm>
              <a:off x="2663" y="2257"/>
              <a:ext cx="338" cy="288"/>
            </a:xfrm>
            <a:prstGeom prst="rect">
              <a:avLst/>
            </a:prstGeom>
            <a:noFill/>
            <a:ln w="9525">
              <a:noFill/>
              <a:miter lim="800000"/>
              <a:headEnd/>
              <a:tailEnd/>
            </a:ln>
            <a:effectLst/>
          </p:spPr>
          <p:txBody>
            <a:bodyPr>
              <a:spAutoFit/>
            </a:bodyPr>
            <a:lstStyle/>
            <a:p>
              <a:r>
                <a:rPr lang="en-US" sz="2400" i="1">
                  <a:latin typeface="Times New Roman" pitchFamily="18" charset="0"/>
                </a:rPr>
                <a:t>p</a:t>
              </a:r>
              <a:r>
                <a:rPr lang="en-US" sz="2400" baseline="-25000">
                  <a:latin typeface="Times New Roman" pitchFamily="18" charset="0"/>
                </a:rPr>
                <a:t>6</a:t>
              </a:r>
            </a:p>
          </p:txBody>
        </p:sp>
        <p:sp>
          <p:nvSpPr>
            <p:cNvPr id="124000" name="Text Box 96"/>
            <p:cNvSpPr txBox="1">
              <a:spLocks noChangeArrowheads="1"/>
            </p:cNvSpPr>
            <p:nvPr/>
          </p:nvSpPr>
          <p:spPr bwMode="auto">
            <a:xfrm>
              <a:off x="3751" y="1969"/>
              <a:ext cx="338" cy="288"/>
            </a:xfrm>
            <a:prstGeom prst="rect">
              <a:avLst/>
            </a:prstGeom>
            <a:noFill/>
            <a:ln w="9525">
              <a:noFill/>
              <a:miter lim="800000"/>
              <a:headEnd/>
              <a:tailEnd/>
            </a:ln>
            <a:effectLst/>
          </p:spPr>
          <p:txBody>
            <a:bodyPr>
              <a:spAutoFit/>
            </a:bodyPr>
            <a:lstStyle/>
            <a:p>
              <a:r>
                <a:rPr lang="en-US" sz="2400" i="1">
                  <a:latin typeface="Times New Roman" pitchFamily="18" charset="0"/>
                </a:rPr>
                <a:t>p</a:t>
              </a:r>
              <a:r>
                <a:rPr lang="en-US" sz="2400" baseline="-25000">
                  <a:latin typeface="Times New Roman" pitchFamily="18" charset="0"/>
                </a:rPr>
                <a:t>7</a:t>
              </a:r>
            </a:p>
          </p:txBody>
        </p:sp>
      </p:grpSp>
      <p:sp>
        <p:nvSpPr>
          <p:cNvPr id="124003" name="Line 99"/>
          <p:cNvSpPr>
            <a:spLocks noChangeShapeType="1"/>
          </p:cNvSpPr>
          <p:nvPr/>
        </p:nvSpPr>
        <p:spPr bwMode="auto">
          <a:xfrm flipH="1">
            <a:off x="466725" y="2162175"/>
            <a:ext cx="2881313" cy="3455988"/>
          </a:xfrm>
          <a:prstGeom prst="line">
            <a:avLst/>
          </a:prstGeom>
          <a:noFill/>
          <a:ln w="28575">
            <a:solidFill>
              <a:srgbClr val="3366FF"/>
            </a:solidFill>
            <a:prstDash val="dash"/>
            <a:round/>
            <a:headEnd/>
            <a:tailEnd type="triangle" w="med" len="med"/>
          </a:ln>
          <a:effectLst/>
        </p:spPr>
        <p:txBody>
          <a:bodyPr/>
          <a:lstStyle/>
          <a:p>
            <a:endParaRPr lang="en-US"/>
          </a:p>
        </p:txBody>
      </p:sp>
      <p:sp>
        <p:nvSpPr>
          <p:cNvPr id="124004" name="Line 100"/>
          <p:cNvSpPr>
            <a:spLocks noChangeShapeType="1"/>
          </p:cNvSpPr>
          <p:nvPr/>
        </p:nvSpPr>
        <p:spPr bwMode="auto">
          <a:xfrm>
            <a:off x="3348038" y="2200275"/>
            <a:ext cx="1150937" cy="4262438"/>
          </a:xfrm>
          <a:prstGeom prst="line">
            <a:avLst/>
          </a:prstGeom>
          <a:noFill/>
          <a:ln w="28575">
            <a:solidFill>
              <a:srgbClr val="3366FF"/>
            </a:solidFill>
            <a:prstDash val="dash"/>
            <a:round/>
            <a:headEnd/>
            <a:tailEnd type="triangle" w="med" len="med"/>
          </a:ln>
          <a:effectLst/>
        </p:spPr>
        <p:txBody>
          <a:bodyPr/>
          <a:lstStyle/>
          <a:p>
            <a:endParaRPr lang="en-US"/>
          </a:p>
        </p:txBody>
      </p:sp>
      <p:sp>
        <p:nvSpPr>
          <p:cNvPr id="124005" name="Line 101"/>
          <p:cNvSpPr>
            <a:spLocks noChangeShapeType="1"/>
          </p:cNvSpPr>
          <p:nvPr/>
        </p:nvSpPr>
        <p:spPr bwMode="auto">
          <a:xfrm>
            <a:off x="3348038" y="2200275"/>
            <a:ext cx="4992687" cy="3379788"/>
          </a:xfrm>
          <a:prstGeom prst="line">
            <a:avLst/>
          </a:prstGeom>
          <a:noFill/>
          <a:ln w="28575">
            <a:solidFill>
              <a:srgbClr val="3366FF"/>
            </a:solidFill>
            <a:prstDash val="dash"/>
            <a:round/>
            <a:headEnd/>
            <a:tailEnd type="triangle" w="med" len="med"/>
          </a:ln>
          <a:effectLst/>
        </p:spPr>
        <p:txBody>
          <a:bodyPr/>
          <a:lstStyle/>
          <a:p>
            <a:endParaRPr lang="en-US"/>
          </a:p>
        </p:txBody>
      </p:sp>
      <p:grpSp>
        <p:nvGrpSpPr>
          <p:cNvPr id="6" name="Group 22"/>
          <p:cNvGrpSpPr>
            <a:grpSpLocks/>
          </p:cNvGrpSpPr>
          <p:nvPr/>
        </p:nvGrpSpPr>
        <p:grpSpPr bwMode="auto">
          <a:xfrm>
            <a:off x="3208338" y="1733550"/>
            <a:ext cx="2362200" cy="2090738"/>
            <a:chOff x="2412" y="2031"/>
            <a:chExt cx="837" cy="741"/>
          </a:xfrm>
        </p:grpSpPr>
        <p:sp>
          <p:nvSpPr>
            <p:cNvPr id="123927" name="Oval 23"/>
            <p:cNvSpPr>
              <a:spLocks noChangeArrowheads="1"/>
            </p:cNvSpPr>
            <p:nvPr/>
          </p:nvSpPr>
          <p:spPr bwMode="auto">
            <a:xfrm>
              <a:off x="2427" y="2160"/>
              <a:ext cx="69" cy="69"/>
            </a:xfrm>
            <a:prstGeom prst="ellipse">
              <a:avLst/>
            </a:prstGeom>
            <a:solidFill>
              <a:srgbClr val="FF0101"/>
            </a:solidFill>
            <a:ln w="9525">
              <a:solidFill>
                <a:schemeClr val="tx1"/>
              </a:solidFill>
              <a:round/>
              <a:headEnd/>
              <a:tailEnd/>
            </a:ln>
            <a:effectLst/>
          </p:spPr>
          <p:txBody>
            <a:bodyPr wrap="none" anchor="ctr"/>
            <a:lstStyle/>
            <a:p>
              <a:endParaRPr lang="en-US"/>
            </a:p>
          </p:txBody>
        </p:sp>
        <p:sp>
          <p:nvSpPr>
            <p:cNvPr id="123928" name="Oval 24"/>
            <p:cNvSpPr>
              <a:spLocks noChangeArrowheads="1"/>
            </p:cNvSpPr>
            <p:nvPr/>
          </p:nvSpPr>
          <p:spPr bwMode="auto">
            <a:xfrm>
              <a:off x="2811" y="2283"/>
              <a:ext cx="69" cy="69"/>
            </a:xfrm>
            <a:prstGeom prst="ellipse">
              <a:avLst/>
            </a:prstGeom>
            <a:solidFill>
              <a:srgbClr val="00FF00"/>
            </a:solidFill>
            <a:ln w="9525">
              <a:solidFill>
                <a:schemeClr val="tx1"/>
              </a:solidFill>
              <a:round/>
              <a:headEnd/>
              <a:tailEnd/>
            </a:ln>
            <a:effectLst/>
          </p:spPr>
          <p:txBody>
            <a:bodyPr wrap="none" anchor="ctr"/>
            <a:lstStyle/>
            <a:p>
              <a:endParaRPr lang="en-US"/>
            </a:p>
          </p:txBody>
        </p:sp>
        <p:sp>
          <p:nvSpPr>
            <p:cNvPr id="123929" name="Oval 25"/>
            <p:cNvSpPr>
              <a:spLocks noChangeArrowheads="1"/>
            </p:cNvSpPr>
            <p:nvPr/>
          </p:nvSpPr>
          <p:spPr bwMode="auto">
            <a:xfrm>
              <a:off x="2412" y="2571"/>
              <a:ext cx="69" cy="69"/>
            </a:xfrm>
            <a:prstGeom prst="ellipse">
              <a:avLst/>
            </a:prstGeom>
            <a:solidFill>
              <a:srgbClr val="6699FF"/>
            </a:solidFill>
            <a:ln w="9525">
              <a:solidFill>
                <a:schemeClr val="tx1"/>
              </a:solidFill>
              <a:round/>
              <a:headEnd/>
              <a:tailEnd/>
            </a:ln>
            <a:effectLst/>
          </p:spPr>
          <p:txBody>
            <a:bodyPr wrap="none" anchor="ctr"/>
            <a:lstStyle/>
            <a:p>
              <a:endParaRPr lang="en-US"/>
            </a:p>
          </p:txBody>
        </p:sp>
        <p:sp>
          <p:nvSpPr>
            <p:cNvPr id="123930" name="Oval 26"/>
            <p:cNvSpPr>
              <a:spLocks noChangeArrowheads="1"/>
            </p:cNvSpPr>
            <p:nvPr/>
          </p:nvSpPr>
          <p:spPr bwMode="auto">
            <a:xfrm>
              <a:off x="2811" y="2703"/>
              <a:ext cx="69" cy="69"/>
            </a:xfrm>
            <a:prstGeom prst="ellipse">
              <a:avLst/>
            </a:prstGeom>
            <a:solidFill>
              <a:srgbClr val="FF00FF"/>
            </a:solidFill>
            <a:ln w="9525">
              <a:solidFill>
                <a:schemeClr val="tx1"/>
              </a:solidFill>
              <a:round/>
              <a:headEnd/>
              <a:tailEnd/>
            </a:ln>
            <a:effectLst/>
          </p:spPr>
          <p:txBody>
            <a:bodyPr wrap="none" anchor="ctr"/>
            <a:lstStyle/>
            <a:p>
              <a:endParaRPr lang="en-US"/>
            </a:p>
          </p:txBody>
        </p:sp>
        <p:sp>
          <p:nvSpPr>
            <p:cNvPr id="123931" name="Oval 27"/>
            <p:cNvSpPr>
              <a:spLocks noChangeArrowheads="1"/>
            </p:cNvSpPr>
            <p:nvPr/>
          </p:nvSpPr>
          <p:spPr bwMode="auto">
            <a:xfrm>
              <a:off x="3180" y="2595"/>
              <a:ext cx="69" cy="69"/>
            </a:xfrm>
            <a:prstGeom prst="ellipse">
              <a:avLst/>
            </a:prstGeom>
            <a:solidFill>
              <a:srgbClr val="FFFF00"/>
            </a:solidFill>
            <a:ln w="9525">
              <a:solidFill>
                <a:schemeClr val="tx1"/>
              </a:solidFill>
              <a:round/>
              <a:headEnd/>
              <a:tailEnd/>
            </a:ln>
            <a:effectLst/>
          </p:spPr>
          <p:txBody>
            <a:bodyPr wrap="none" anchor="ctr"/>
            <a:lstStyle/>
            <a:p>
              <a:endParaRPr lang="en-US"/>
            </a:p>
          </p:txBody>
        </p:sp>
        <p:sp>
          <p:nvSpPr>
            <p:cNvPr id="123932" name="Oval 28"/>
            <p:cNvSpPr>
              <a:spLocks noChangeArrowheads="1"/>
            </p:cNvSpPr>
            <p:nvPr/>
          </p:nvSpPr>
          <p:spPr bwMode="auto">
            <a:xfrm>
              <a:off x="3168" y="2160"/>
              <a:ext cx="69" cy="69"/>
            </a:xfrm>
            <a:prstGeom prst="ellipse">
              <a:avLst/>
            </a:prstGeom>
            <a:solidFill>
              <a:srgbClr val="00FFFF"/>
            </a:solidFill>
            <a:ln w="9525">
              <a:solidFill>
                <a:schemeClr val="tx1"/>
              </a:solidFill>
              <a:round/>
              <a:headEnd/>
              <a:tailEnd/>
            </a:ln>
            <a:effectLst/>
          </p:spPr>
          <p:txBody>
            <a:bodyPr wrap="none" anchor="ctr"/>
            <a:lstStyle/>
            <a:p>
              <a:endParaRPr lang="en-US"/>
            </a:p>
          </p:txBody>
        </p:sp>
        <p:sp>
          <p:nvSpPr>
            <p:cNvPr id="123933" name="Oval 29"/>
            <p:cNvSpPr>
              <a:spLocks noChangeArrowheads="1"/>
            </p:cNvSpPr>
            <p:nvPr/>
          </p:nvSpPr>
          <p:spPr bwMode="auto">
            <a:xfrm>
              <a:off x="2796" y="2031"/>
              <a:ext cx="69" cy="69"/>
            </a:xfrm>
            <a:prstGeom prst="ellipse">
              <a:avLst/>
            </a:prstGeom>
            <a:solidFill>
              <a:srgbClr val="FF99CC"/>
            </a:solidFill>
            <a:ln w="9525">
              <a:solidFill>
                <a:schemeClr val="tx1"/>
              </a:solidFill>
              <a:round/>
              <a:headEnd/>
              <a:tailEnd/>
            </a:ln>
            <a:effectLst/>
          </p:spPr>
          <p:txBody>
            <a:bodyPr wrap="none" anchor="ctr"/>
            <a:lstStyle/>
            <a:p>
              <a:endParaRPr lang="en-US"/>
            </a:p>
          </p:txBody>
        </p:sp>
      </p:grpSp>
      <p:sp>
        <p:nvSpPr>
          <p:cNvPr id="74" name="Rectangle 73"/>
          <p:cNvSpPr/>
          <p:nvPr/>
        </p:nvSpPr>
        <p:spPr bwMode="auto">
          <a:xfrm>
            <a:off x="6793907" y="6375161"/>
            <a:ext cx="1931350" cy="350378"/>
          </a:xfrm>
          <a:prstGeom prst="rect">
            <a:avLst/>
          </a:prstGeom>
          <a:solidFill>
            <a:schemeClr val="accent2">
              <a:lumMod val="20000"/>
              <a:lumOff val="80000"/>
            </a:schemeClr>
          </a:solidFill>
          <a:ln w="12700" cap="sq"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sz="1800" dirty="0" smtClean="0"/>
              <a:t>Slide by Seitz</a:t>
            </a:r>
            <a:endParaRPr kumimoji="0" lang="en-US" sz="1800" b="0" i="0" u="none" strike="noStrike" cap="none" normalizeH="0" baseline="0" dirty="0" smtClean="0">
              <a:ln>
                <a:noFill/>
              </a:ln>
              <a:solidFill>
                <a:schemeClr val="tx1"/>
              </a:solidFill>
              <a:effectLst/>
              <a:latin typeface="Times New Roman (Hebrew)" pitchFamily="18"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3908"/>
                                        </p:tgtEl>
                                        <p:attrNameLst>
                                          <p:attrName>style.visibility</p:attrName>
                                        </p:attrNameLst>
                                      </p:cBhvr>
                                      <p:to>
                                        <p:strVal val="visible"/>
                                      </p:to>
                                    </p:set>
                                    <p:animEffect transition="in" filter="fade">
                                      <p:cBhvr>
                                        <p:cTn id="7" dur="500"/>
                                        <p:tgtEl>
                                          <p:spTgt spid="12390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3910"/>
                                        </p:tgtEl>
                                        <p:attrNameLst>
                                          <p:attrName>style.visibility</p:attrName>
                                        </p:attrNameLst>
                                      </p:cBhvr>
                                      <p:to>
                                        <p:strVal val="visible"/>
                                      </p:to>
                                    </p:set>
                                    <p:animEffect transition="in" filter="fade">
                                      <p:cBhvr>
                                        <p:cTn id="10" dur="500"/>
                                        <p:tgtEl>
                                          <p:spTgt spid="12391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3937"/>
                                        </p:tgtEl>
                                        <p:attrNameLst>
                                          <p:attrName>style.visibility</p:attrName>
                                        </p:attrNameLst>
                                      </p:cBhvr>
                                      <p:to>
                                        <p:strVal val="visible"/>
                                      </p:to>
                                    </p:set>
                                    <p:animEffect transition="in" filter="fade">
                                      <p:cBhvr>
                                        <p:cTn id="13" dur="500"/>
                                        <p:tgtEl>
                                          <p:spTgt spid="12393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3938"/>
                                        </p:tgtEl>
                                        <p:attrNameLst>
                                          <p:attrName>style.visibility</p:attrName>
                                        </p:attrNameLst>
                                      </p:cBhvr>
                                      <p:to>
                                        <p:strVal val="visible"/>
                                      </p:to>
                                    </p:set>
                                    <p:animEffect transition="in" filter="fade">
                                      <p:cBhvr>
                                        <p:cTn id="16" dur="500"/>
                                        <p:tgtEl>
                                          <p:spTgt spid="12393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23939"/>
                                        </p:tgtEl>
                                        <p:attrNameLst>
                                          <p:attrName>style.visibility</p:attrName>
                                        </p:attrNameLst>
                                      </p:cBhvr>
                                      <p:to>
                                        <p:strVal val="visible"/>
                                      </p:to>
                                    </p:set>
                                    <p:animEffect transition="in" filter="fade">
                                      <p:cBhvr>
                                        <p:cTn id="19" dur="500"/>
                                        <p:tgtEl>
                                          <p:spTgt spid="12393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23941"/>
                                        </p:tgtEl>
                                        <p:attrNameLst>
                                          <p:attrName>style.visibility</p:attrName>
                                        </p:attrNameLst>
                                      </p:cBhvr>
                                      <p:to>
                                        <p:strVal val="visible"/>
                                      </p:to>
                                    </p:set>
                                    <p:animEffect transition="in" filter="fade">
                                      <p:cBhvr>
                                        <p:cTn id="22" dur="500"/>
                                        <p:tgtEl>
                                          <p:spTgt spid="123941"/>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23955"/>
                                        </p:tgtEl>
                                        <p:attrNameLst>
                                          <p:attrName>style.visibility</p:attrName>
                                        </p:attrNameLst>
                                      </p:cBhvr>
                                      <p:to>
                                        <p:strVal val="visible"/>
                                      </p:to>
                                    </p:set>
                                    <p:animEffect transition="in" filter="fade">
                                      <p:cBhvr>
                                        <p:cTn id="25" dur="500"/>
                                        <p:tgtEl>
                                          <p:spTgt spid="123955"/>
                                        </p:tgtEl>
                                      </p:cBhvr>
                                    </p:animEffect>
                                  </p:childTnLst>
                                </p:cTn>
                              </p:par>
                            </p:childTnLst>
                          </p:cTn>
                        </p:par>
                        <p:par>
                          <p:cTn id="26" fill="hold">
                            <p:stCondLst>
                              <p:cond delay="500"/>
                            </p:stCondLst>
                            <p:childTnLst>
                              <p:par>
                                <p:cTn id="27" presetID="10" presetClass="entr" presetSubtype="0" fill="hold" grpId="0" nodeType="afterEffect">
                                  <p:stCondLst>
                                    <p:cond delay="0"/>
                                  </p:stCondLst>
                                  <p:childTnLst>
                                    <p:set>
                                      <p:cBhvr>
                                        <p:cTn id="28" dur="1" fill="hold">
                                          <p:stCondLst>
                                            <p:cond delay="0"/>
                                          </p:stCondLst>
                                        </p:cTn>
                                        <p:tgtEl>
                                          <p:spTgt spid="123915"/>
                                        </p:tgtEl>
                                        <p:attrNameLst>
                                          <p:attrName>style.visibility</p:attrName>
                                        </p:attrNameLst>
                                      </p:cBhvr>
                                      <p:to>
                                        <p:strVal val="visible"/>
                                      </p:to>
                                    </p:set>
                                    <p:animEffect transition="in" filter="fade">
                                      <p:cBhvr>
                                        <p:cTn id="29" dur="500"/>
                                        <p:tgtEl>
                                          <p:spTgt spid="123915"/>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23917"/>
                                        </p:tgtEl>
                                        <p:attrNameLst>
                                          <p:attrName>style.visibility</p:attrName>
                                        </p:attrNameLst>
                                      </p:cBhvr>
                                      <p:to>
                                        <p:strVal val="visible"/>
                                      </p:to>
                                    </p:set>
                                    <p:animEffect transition="in" filter="fade">
                                      <p:cBhvr>
                                        <p:cTn id="32" dur="500"/>
                                        <p:tgtEl>
                                          <p:spTgt spid="123917"/>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23942"/>
                                        </p:tgtEl>
                                        <p:attrNameLst>
                                          <p:attrName>style.visibility</p:attrName>
                                        </p:attrNameLst>
                                      </p:cBhvr>
                                      <p:to>
                                        <p:strVal val="visible"/>
                                      </p:to>
                                    </p:set>
                                    <p:animEffect transition="in" filter="fade">
                                      <p:cBhvr>
                                        <p:cTn id="35" dur="500"/>
                                        <p:tgtEl>
                                          <p:spTgt spid="123942"/>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23944"/>
                                        </p:tgtEl>
                                        <p:attrNameLst>
                                          <p:attrName>style.visibility</p:attrName>
                                        </p:attrNameLst>
                                      </p:cBhvr>
                                      <p:to>
                                        <p:strVal val="visible"/>
                                      </p:to>
                                    </p:set>
                                    <p:animEffect transition="in" filter="fade">
                                      <p:cBhvr>
                                        <p:cTn id="38" dur="500"/>
                                        <p:tgtEl>
                                          <p:spTgt spid="123944"/>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23945"/>
                                        </p:tgtEl>
                                        <p:attrNameLst>
                                          <p:attrName>style.visibility</p:attrName>
                                        </p:attrNameLst>
                                      </p:cBhvr>
                                      <p:to>
                                        <p:strVal val="visible"/>
                                      </p:to>
                                    </p:set>
                                    <p:animEffect transition="in" filter="fade">
                                      <p:cBhvr>
                                        <p:cTn id="41" dur="500"/>
                                        <p:tgtEl>
                                          <p:spTgt spid="123945"/>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23947"/>
                                        </p:tgtEl>
                                        <p:attrNameLst>
                                          <p:attrName>style.visibility</p:attrName>
                                        </p:attrNameLst>
                                      </p:cBhvr>
                                      <p:to>
                                        <p:strVal val="visible"/>
                                      </p:to>
                                    </p:set>
                                    <p:animEffect transition="in" filter="fade">
                                      <p:cBhvr>
                                        <p:cTn id="44" dur="500"/>
                                        <p:tgtEl>
                                          <p:spTgt spid="123947"/>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23956"/>
                                        </p:tgtEl>
                                        <p:attrNameLst>
                                          <p:attrName>style.visibility</p:attrName>
                                        </p:attrNameLst>
                                      </p:cBhvr>
                                      <p:to>
                                        <p:strVal val="visible"/>
                                      </p:to>
                                    </p:set>
                                    <p:animEffect transition="in" filter="fade">
                                      <p:cBhvr>
                                        <p:cTn id="47" dur="500"/>
                                        <p:tgtEl>
                                          <p:spTgt spid="123956"/>
                                        </p:tgtEl>
                                      </p:cBhvr>
                                    </p:animEffect>
                                  </p:childTnLst>
                                </p:cTn>
                              </p:par>
                            </p:childTnLst>
                          </p:cTn>
                        </p:par>
                        <p:par>
                          <p:cTn id="48" fill="hold">
                            <p:stCondLst>
                              <p:cond delay="1000"/>
                            </p:stCondLst>
                            <p:childTnLst>
                              <p:par>
                                <p:cTn id="49" presetID="10" presetClass="entr" presetSubtype="0" fill="hold" grpId="0" nodeType="afterEffect">
                                  <p:stCondLst>
                                    <p:cond delay="0"/>
                                  </p:stCondLst>
                                  <p:childTnLst>
                                    <p:set>
                                      <p:cBhvr>
                                        <p:cTn id="50" dur="1" fill="hold">
                                          <p:stCondLst>
                                            <p:cond delay="0"/>
                                          </p:stCondLst>
                                        </p:cTn>
                                        <p:tgtEl>
                                          <p:spTgt spid="123909"/>
                                        </p:tgtEl>
                                        <p:attrNameLst>
                                          <p:attrName>style.visibility</p:attrName>
                                        </p:attrNameLst>
                                      </p:cBhvr>
                                      <p:to>
                                        <p:strVal val="visible"/>
                                      </p:to>
                                    </p:set>
                                    <p:animEffect transition="in" filter="fade">
                                      <p:cBhvr>
                                        <p:cTn id="51" dur="500"/>
                                        <p:tgtEl>
                                          <p:spTgt spid="123909"/>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123911"/>
                                        </p:tgtEl>
                                        <p:attrNameLst>
                                          <p:attrName>style.visibility</p:attrName>
                                        </p:attrNameLst>
                                      </p:cBhvr>
                                      <p:to>
                                        <p:strVal val="visible"/>
                                      </p:to>
                                    </p:set>
                                    <p:animEffect transition="in" filter="fade">
                                      <p:cBhvr>
                                        <p:cTn id="54" dur="500"/>
                                        <p:tgtEl>
                                          <p:spTgt spid="123911"/>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123948"/>
                                        </p:tgtEl>
                                        <p:attrNameLst>
                                          <p:attrName>style.visibility</p:attrName>
                                        </p:attrNameLst>
                                      </p:cBhvr>
                                      <p:to>
                                        <p:strVal val="visible"/>
                                      </p:to>
                                    </p:set>
                                    <p:animEffect transition="in" filter="fade">
                                      <p:cBhvr>
                                        <p:cTn id="57" dur="500"/>
                                        <p:tgtEl>
                                          <p:spTgt spid="123948"/>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123949"/>
                                        </p:tgtEl>
                                        <p:attrNameLst>
                                          <p:attrName>style.visibility</p:attrName>
                                        </p:attrNameLst>
                                      </p:cBhvr>
                                      <p:to>
                                        <p:strVal val="visible"/>
                                      </p:to>
                                    </p:set>
                                    <p:animEffect transition="in" filter="fade">
                                      <p:cBhvr>
                                        <p:cTn id="60" dur="500"/>
                                        <p:tgtEl>
                                          <p:spTgt spid="123949"/>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123950"/>
                                        </p:tgtEl>
                                        <p:attrNameLst>
                                          <p:attrName>style.visibility</p:attrName>
                                        </p:attrNameLst>
                                      </p:cBhvr>
                                      <p:to>
                                        <p:strVal val="visible"/>
                                      </p:to>
                                    </p:set>
                                    <p:animEffect transition="in" filter="fade">
                                      <p:cBhvr>
                                        <p:cTn id="63" dur="500"/>
                                        <p:tgtEl>
                                          <p:spTgt spid="123950"/>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123951"/>
                                        </p:tgtEl>
                                        <p:attrNameLst>
                                          <p:attrName>style.visibility</p:attrName>
                                        </p:attrNameLst>
                                      </p:cBhvr>
                                      <p:to>
                                        <p:strVal val="visible"/>
                                      </p:to>
                                    </p:set>
                                    <p:animEffect transition="in" filter="fade">
                                      <p:cBhvr>
                                        <p:cTn id="66" dur="500"/>
                                        <p:tgtEl>
                                          <p:spTgt spid="123951"/>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123957"/>
                                        </p:tgtEl>
                                        <p:attrNameLst>
                                          <p:attrName>style.visibility</p:attrName>
                                        </p:attrNameLst>
                                      </p:cBhvr>
                                      <p:to>
                                        <p:strVal val="visible"/>
                                      </p:to>
                                    </p:set>
                                    <p:animEffect transition="in" filter="fade">
                                      <p:cBhvr>
                                        <p:cTn id="69" dur="500"/>
                                        <p:tgtEl>
                                          <p:spTgt spid="123957"/>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nodeType="clickEffect">
                                  <p:stCondLst>
                                    <p:cond delay="0"/>
                                  </p:stCondLst>
                                  <p:childTnLst>
                                    <p:set>
                                      <p:cBhvr>
                                        <p:cTn id="73" dur="1" fill="hold">
                                          <p:stCondLst>
                                            <p:cond delay="0"/>
                                          </p:stCondLst>
                                        </p:cTn>
                                        <p:tgtEl>
                                          <p:spTgt spid="2"/>
                                        </p:tgtEl>
                                        <p:attrNameLst>
                                          <p:attrName>style.visibility</p:attrName>
                                        </p:attrNameLst>
                                      </p:cBhvr>
                                      <p:to>
                                        <p:strVal val="visible"/>
                                      </p:to>
                                    </p:set>
                                    <p:animEffect transition="in" filter="fade">
                                      <p:cBhvr>
                                        <p:cTn id="74" dur="500"/>
                                        <p:tgtEl>
                                          <p:spTgt spid="2"/>
                                        </p:tgtEl>
                                      </p:cBhvr>
                                    </p:animEffect>
                                  </p:childTnLst>
                                </p:cTn>
                              </p:par>
                              <p:par>
                                <p:cTn id="75" presetID="10" presetClass="entr" presetSubtype="0" fill="hold" nodeType="withEffect">
                                  <p:stCondLst>
                                    <p:cond delay="0"/>
                                  </p:stCondLst>
                                  <p:childTnLst>
                                    <p:set>
                                      <p:cBhvr>
                                        <p:cTn id="76" dur="1" fill="hold">
                                          <p:stCondLst>
                                            <p:cond delay="0"/>
                                          </p:stCondLst>
                                        </p:cTn>
                                        <p:tgtEl>
                                          <p:spTgt spid="3"/>
                                        </p:tgtEl>
                                        <p:attrNameLst>
                                          <p:attrName>style.visibility</p:attrName>
                                        </p:attrNameLst>
                                      </p:cBhvr>
                                      <p:to>
                                        <p:strVal val="visible"/>
                                      </p:to>
                                    </p:set>
                                    <p:animEffect transition="in" filter="fade">
                                      <p:cBhvr>
                                        <p:cTn id="77" dur="500"/>
                                        <p:tgtEl>
                                          <p:spTgt spid="3"/>
                                        </p:tgtEl>
                                      </p:cBhvr>
                                    </p:animEffect>
                                  </p:childTnLst>
                                </p:cTn>
                              </p:par>
                              <p:par>
                                <p:cTn id="78" presetID="10" presetClass="entr" presetSubtype="0" fill="hold" nodeType="withEffect">
                                  <p:stCondLst>
                                    <p:cond delay="0"/>
                                  </p:stCondLst>
                                  <p:childTnLst>
                                    <p:set>
                                      <p:cBhvr>
                                        <p:cTn id="79" dur="1" fill="hold">
                                          <p:stCondLst>
                                            <p:cond delay="0"/>
                                          </p:stCondLst>
                                        </p:cTn>
                                        <p:tgtEl>
                                          <p:spTgt spid="4"/>
                                        </p:tgtEl>
                                        <p:attrNameLst>
                                          <p:attrName>style.visibility</p:attrName>
                                        </p:attrNameLst>
                                      </p:cBhvr>
                                      <p:to>
                                        <p:strVal val="visible"/>
                                      </p:to>
                                    </p:set>
                                    <p:animEffect transition="in" filter="fade">
                                      <p:cBhvr>
                                        <p:cTn id="80" dur="500"/>
                                        <p:tgtEl>
                                          <p:spTgt spid="4"/>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nodeType="clickEffect">
                                  <p:stCondLst>
                                    <p:cond delay="0"/>
                                  </p:stCondLst>
                                  <p:childTnLst>
                                    <p:set>
                                      <p:cBhvr>
                                        <p:cTn id="84" dur="1" fill="hold">
                                          <p:stCondLst>
                                            <p:cond delay="0"/>
                                          </p:stCondLst>
                                        </p:cTn>
                                        <p:tgtEl>
                                          <p:spTgt spid="6"/>
                                        </p:tgtEl>
                                        <p:attrNameLst>
                                          <p:attrName>style.visibility</p:attrName>
                                        </p:attrNameLst>
                                      </p:cBhvr>
                                      <p:to>
                                        <p:strVal val="visible"/>
                                      </p:to>
                                    </p:set>
                                    <p:animEffect transition="in" filter="fade">
                                      <p:cBhvr>
                                        <p:cTn id="85" dur="500"/>
                                        <p:tgtEl>
                                          <p:spTgt spid="6"/>
                                        </p:tgtEl>
                                      </p:cBhvr>
                                    </p:animEffect>
                                  </p:childTnLst>
                                </p:cTn>
                              </p:par>
                              <p:par>
                                <p:cTn id="86" presetID="10" presetClass="entr" presetSubtype="0" fill="hold" nodeType="withEffect">
                                  <p:stCondLst>
                                    <p:cond delay="0"/>
                                  </p:stCondLst>
                                  <p:childTnLst>
                                    <p:set>
                                      <p:cBhvr>
                                        <p:cTn id="87" dur="1" fill="hold">
                                          <p:stCondLst>
                                            <p:cond delay="0"/>
                                          </p:stCondLst>
                                        </p:cTn>
                                        <p:tgtEl>
                                          <p:spTgt spid="5"/>
                                        </p:tgtEl>
                                        <p:attrNameLst>
                                          <p:attrName>style.visibility</p:attrName>
                                        </p:attrNameLst>
                                      </p:cBhvr>
                                      <p:to>
                                        <p:strVal val="visible"/>
                                      </p:to>
                                    </p:set>
                                    <p:animEffect transition="in" filter="fade">
                                      <p:cBhvr>
                                        <p:cTn id="88" dur="500"/>
                                        <p:tgtEl>
                                          <p:spTgt spid="5"/>
                                        </p:tgtEl>
                                      </p:cBhvr>
                                    </p:animEffect>
                                  </p:childTnLst>
                                </p:cTn>
                              </p:par>
                            </p:childTnLst>
                          </p:cTn>
                        </p:par>
                      </p:childTnLst>
                    </p:cTn>
                  </p:par>
                  <p:par>
                    <p:cTn id="89" fill="hold">
                      <p:stCondLst>
                        <p:cond delay="indefinite"/>
                      </p:stCondLst>
                      <p:childTnLst>
                        <p:par>
                          <p:cTn id="90" fill="hold">
                            <p:stCondLst>
                              <p:cond delay="0"/>
                            </p:stCondLst>
                            <p:childTnLst>
                              <p:par>
                                <p:cTn id="91" presetID="10" presetClass="entr" presetSubtype="0" fill="hold" grpId="0" nodeType="clickEffect">
                                  <p:stCondLst>
                                    <p:cond delay="0"/>
                                  </p:stCondLst>
                                  <p:childTnLst>
                                    <p:set>
                                      <p:cBhvr>
                                        <p:cTn id="92" dur="1" fill="hold">
                                          <p:stCondLst>
                                            <p:cond delay="0"/>
                                          </p:stCondLst>
                                        </p:cTn>
                                        <p:tgtEl>
                                          <p:spTgt spid="123990"/>
                                        </p:tgtEl>
                                        <p:attrNameLst>
                                          <p:attrName>style.visibility</p:attrName>
                                        </p:attrNameLst>
                                      </p:cBhvr>
                                      <p:to>
                                        <p:strVal val="visible"/>
                                      </p:to>
                                    </p:set>
                                    <p:animEffect transition="in" filter="fade">
                                      <p:cBhvr>
                                        <p:cTn id="93" dur="500"/>
                                        <p:tgtEl>
                                          <p:spTgt spid="123990"/>
                                        </p:tgtEl>
                                      </p:cBhvr>
                                    </p:animEffect>
                                  </p:childTnLst>
                                </p:cTn>
                              </p:par>
                            </p:childTnLst>
                          </p:cTn>
                        </p:par>
                        <p:par>
                          <p:cTn id="94" fill="hold">
                            <p:stCondLst>
                              <p:cond delay="500"/>
                            </p:stCondLst>
                            <p:childTnLst>
                              <p:par>
                                <p:cTn id="95" presetID="10" presetClass="entr" presetSubtype="0" fill="hold" grpId="0" nodeType="afterEffect">
                                  <p:stCondLst>
                                    <p:cond delay="0"/>
                                  </p:stCondLst>
                                  <p:childTnLst>
                                    <p:set>
                                      <p:cBhvr>
                                        <p:cTn id="96" dur="1" fill="hold">
                                          <p:stCondLst>
                                            <p:cond delay="0"/>
                                          </p:stCondLst>
                                        </p:cTn>
                                        <p:tgtEl>
                                          <p:spTgt spid="123991"/>
                                        </p:tgtEl>
                                        <p:attrNameLst>
                                          <p:attrName>style.visibility</p:attrName>
                                        </p:attrNameLst>
                                      </p:cBhvr>
                                      <p:to>
                                        <p:strVal val="visible"/>
                                      </p:to>
                                    </p:set>
                                    <p:animEffect transition="in" filter="fade">
                                      <p:cBhvr>
                                        <p:cTn id="97" dur="500"/>
                                        <p:tgtEl>
                                          <p:spTgt spid="123991"/>
                                        </p:tgtEl>
                                      </p:cBhvr>
                                    </p:animEffect>
                                  </p:childTnLst>
                                </p:cTn>
                              </p:par>
                            </p:childTnLst>
                          </p:cTn>
                        </p:par>
                        <p:par>
                          <p:cTn id="98" fill="hold">
                            <p:stCondLst>
                              <p:cond delay="1000"/>
                            </p:stCondLst>
                            <p:childTnLst>
                              <p:par>
                                <p:cTn id="99" presetID="10" presetClass="entr" presetSubtype="0" fill="hold" grpId="0" nodeType="afterEffect">
                                  <p:stCondLst>
                                    <p:cond delay="0"/>
                                  </p:stCondLst>
                                  <p:childTnLst>
                                    <p:set>
                                      <p:cBhvr>
                                        <p:cTn id="100" dur="1" fill="hold">
                                          <p:stCondLst>
                                            <p:cond delay="0"/>
                                          </p:stCondLst>
                                        </p:cTn>
                                        <p:tgtEl>
                                          <p:spTgt spid="123992"/>
                                        </p:tgtEl>
                                        <p:attrNameLst>
                                          <p:attrName>style.visibility</p:attrName>
                                        </p:attrNameLst>
                                      </p:cBhvr>
                                      <p:to>
                                        <p:strVal val="visible"/>
                                      </p:to>
                                    </p:set>
                                    <p:animEffect transition="in" filter="fade">
                                      <p:cBhvr>
                                        <p:cTn id="101" dur="500"/>
                                        <p:tgtEl>
                                          <p:spTgt spid="123992"/>
                                        </p:tgtEl>
                                      </p:cBhvr>
                                    </p:animEffect>
                                  </p:childTnLst>
                                </p:cTn>
                              </p:par>
                            </p:childTnLst>
                          </p:cTn>
                        </p:par>
                      </p:childTnLst>
                    </p:cTn>
                  </p:par>
                  <p:par>
                    <p:cTn id="102" fill="hold">
                      <p:stCondLst>
                        <p:cond delay="indefinite"/>
                      </p:stCondLst>
                      <p:childTnLst>
                        <p:par>
                          <p:cTn id="103" fill="hold">
                            <p:stCondLst>
                              <p:cond delay="0"/>
                            </p:stCondLst>
                            <p:childTnLst>
                              <p:par>
                                <p:cTn id="104" presetID="22" presetClass="entr" presetSubtype="1" fill="hold" grpId="0" nodeType="clickEffect">
                                  <p:stCondLst>
                                    <p:cond delay="0"/>
                                  </p:stCondLst>
                                  <p:childTnLst>
                                    <p:set>
                                      <p:cBhvr>
                                        <p:cTn id="105" dur="1" fill="hold">
                                          <p:stCondLst>
                                            <p:cond delay="0"/>
                                          </p:stCondLst>
                                        </p:cTn>
                                        <p:tgtEl>
                                          <p:spTgt spid="124003"/>
                                        </p:tgtEl>
                                        <p:attrNameLst>
                                          <p:attrName>style.visibility</p:attrName>
                                        </p:attrNameLst>
                                      </p:cBhvr>
                                      <p:to>
                                        <p:strVal val="visible"/>
                                      </p:to>
                                    </p:set>
                                    <p:animEffect transition="in" filter="wipe(up)">
                                      <p:cBhvr>
                                        <p:cTn id="106" dur="1000"/>
                                        <p:tgtEl>
                                          <p:spTgt spid="124003"/>
                                        </p:tgtEl>
                                      </p:cBhvr>
                                    </p:animEffect>
                                  </p:childTnLst>
                                </p:cTn>
                              </p:par>
                            </p:childTnLst>
                          </p:cTn>
                        </p:par>
                        <p:par>
                          <p:cTn id="107" fill="hold">
                            <p:stCondLst>
                              <p:cond delay="1000"/>
                            </p:stCondLst>
                            <p:childTnLst>
                              <p:par>
                                <p:cTn id="108" presetID="22" presetClass="entr" presetSubtype="1" fill="hold" grpId="0" nodeType="afterEffect">
                                  <p:stCondLst>
                                    <p:cond delay="1500"/>
                                  </p:stCondLst>
                                  <p:childTnLst>
                                    <p:set>
                                      <p:cBhvr>
                                        <p:cTn id="109" dur="1" fill="hold">
                                          <p:stCondLst>
                                            <p:cond delay="0"/>
                                          </p:stCondLst>
                                        </p:cTn>
                                        <p:tgtEl>
                                          <p:spTgt spid="124004"/>
                                        </p:tgtEl>
                                        <p:attrNameLst>
                                          <p:attrName>style.visibility</p:attrName>
                                        </p:attrNameLst>
                                      </p:cBhvr>
                                      <p:to>
                                        <p:strVal val="visible"/>
                                      </p:to>
                                    </p:set>
                                    <p:animEffect transition="in" filter="wipe(up)">
                                      <p:cBhvr>
                                        <p:cTn id="110" dur="1000"/>
                                        <p:tgtEl>
                                          <p:spTgt spid="124004"/>
                                        </p:tgtEl>
                                      </p:cBhvr>
                                    </p:animEffect>
                                  </p:childTnLst>
                                </p:cTn>
                              </p:par>
                            </p:childTnLst>
                          </p:cTn>
                        </p:par>
                        <p:par>
                          <p:cTn id="111" fill="hold">
                            <p:stCondLst>
                              <p:cond delay="3500"/>
                            </p:stCondLst>
                            <p:childTnLst>
                              <p:par>
                                <p:cTn id="112" presetID="22" presetClass="entr" presetSubtype="1" fill="hold" grpId="0" nodeType="afterEffect">
                                  <p:stCondLst>
                                    <p:cond delay="1500"/>
                                  </p:stCondLst>
                                  <p:childTnLst>
                                    <p:set>
                                      <p:cBhvr>
                                        <p:cTn id="113" dur="1" fill="hold">
                                          <p:stCondLst>
                                            <p:cond delay="0"/>
                                          </p:stCondLst>
                                        </p:cTn>
                                        <p:tgtEl>
                                          <p:spTgt spid="124005"/>
                                        </p:tgtEl>
                                        <p:attrNameLst>
                                          <p:attrName>style.visibility</p:attrName>
                                        </p:attrNameLst>
                                      </p:cBhvr>
                                      <p:to>
                                        <p:strVal val="visible"/>
                                      </p:to>
                                    </p:set>
                                    <p:animEffect transition="in" filter="wipe(up)">
                                      <p:cBhvr>
                                        <p:cTn id="114" dur="1000"/>
                                        <p:tgtEl>
                                          <p:spTgt spid="1240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908" grpId="0" animBg="1"/>
      <p:bldP spid="123910" grpId="0" animBg="1"/>
      <p:bldP spid="123909" grpId="0" animBg="1"/>
      <p:bldP spid="123911" grpId="0" animBg="1"/>
      <p:bldP spid="123915" grpId="0" animBg="1"/>
      <p:bldP spid="123917" grpId="0" animBg="1"/>
      <p:bldP spid="123937" grpId="0" animBg="1"/>
      <p:bldP spid="123938" grpId="0" animBg="1"/>
      <p:bldP spid="123939" grpId="0" animBg="1"/>
      <p:bldP spid="123941" grpId="0" animBg="1"/>
      <p:bldP spid="123942" grpId="0" animBg="1"/>
      <p:bldP spid="123944" grpId="0" animBg="1"/>
      <p:bldP spid="123945" grpId="0" animBg="1"/>
      <p:bldP spid="123947" grpId="0" animBg="1"/>
      <p:bldP spid="123948" grpId="0" animBg="1"/>
      <p:bldP spid="123949" grpId="0" animBg="1"/>
      <p:bldP spid="123950" grpId="0" animBg="1"/>
      <p:bldP spid="123951" grpId="0" animBg="1"/>
      <p:bldP spid="123955" grpId="0"/>
      <p:bldP spid="123956" grpId="0"/>
      <p:bldP spid="123957" grpId="0"/>
      <p:bldP spid="123990" grpId="0"/>
      <p:bldP spid="123991" grpId="0"/>
      <p:bldP spid="123992" grpId="0"/>
      <p:bldP spid="124003" grpId="0" animBg="1"/>
      <p:bldP spid="124004" grpId="0" animBg="1"/>
      <p:bldP spid="124005"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9E908AB4-CD52-4FC6-99AE-F18B5675BA69}" type="slidenum">
              <a:rPr lang="he-IL" altLang="en-US"/>
              <a:pPr/>
              <a:t>37</a:t>
            </a:fld>
            <a:endParaRPr lang="en-US" altLang="en-US"/>
          </a:p>
        </p:txBody>
      </p:sp>
      <p:sp>
        <p:nvSpPr>
          <p:cNvPr id="711682" name="Rectangle 2"/>
          <p:cNvSpPr>
            <a:spLocks noGrp="1" noChangeArrowheads="1"/>
          </p:cNvSpPr>
          <p:nvPr>
            <p:ph type="title"/>
          </p:nvPr>
        </p:nvSpPr>
        <p:spPr/>
        <p:txBody>
          <a:bodyPr/>
          <a:lstStyle/>
          <a:p>
            <a:r>
              <a:rPr lang="en-US"/>
              <a:t>Structure from Motion</a:t>
            </a:r>
            <a:endParaRPr lang="en-GB"/>
          </a:p>
        </p:txBody>
      </p:sp>
      <p:sp>
        <p:nvSpPr>
          <p:cNvPr id="711683" name="Rectangle 3"/>
          <p:cNvSpPr>
            <a:spLocks noGrp="1" noChangeArrowheads="1"/>
          </p:cNvSpPr>
          <p:nvPr>
            <p:ph type="body" idx="1"/>
          </p:nvPr>
        </p:nvSpPr>
        <p:spPr/>
        <p:txBody>
          <a:bodyPr/>
          <a:lstStyle/>
          <a:p>
            <a:r>
              <a:rPr lang="en-US" dirty="0"/>
              <a:t>Given a sequence of images compute:</a:t>
            </a:r>
          </a:p>
          <a:p>
            <a:pPr lvl="1"/>
            <a:r>
              <a:rPr lang="en-US" dirty="0"/>
              <a:t>The structure </a:t>
            </a:r>
          </a:p>
          <a:p>
            <a:pPr lvl="1"/>
            <a:r>
              <a:rPr lang="en-US" dirty="0"/>
              <a:t>The </a:t>
            </a:r>
            <a:r>
              <a:rPr lang="en-US" dirty="0" smtClean="0"/>
              <a:t>motion (camera location)</a:t>
            </a:r>
            <a:endParaRPr lang="en-US" dirty="0"/>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2"/>
          <p:cNvSpPr>
            <a:spLocks noGrp="1" noChangeArrowheads="1"/>
          </p:cNvSpPr>
          <p:nvPr>
            <p:ph type="title"/>
          </p:nvPr>
        </p:nvSpPr>
        <p:spPr/>
        <p:txBody>
          <a:bodyPr/>
          <a:lstStyle/>
          <a:p>
            <a:r>
              <a:rPr lang="en-US" dirty="0" smtClean="0"/>
              <a:t>Application: </a:t>
            </a:r>
            <a:br>
              <a:rPr lang="en-US" dirty="0" smtClean="0"/>
            </a:br>
            <a:r>
              <a:rPr lang="en-US" dirty="0" smtClean="0"/>
              <a:t>Photo </a:t>
            </a:r>
            <a:r>
              <a:rPr lang="en-US" dirty="0"/>
              <a:t>Tourism </a:t>
            </a:r>
            <a:r>
              <a:rPr lang="en-US" dirty="0" smtClean="0"/>
              <a:t>Overview</a:t>
            </a:r>
            <a:endParaRPr lang="en-US" dirty="0"/>
          </a:p>
        </p:txBody>
      </p:sp>
      <p:sp>
        <p:nvSpPr>
          <p:cNvPr id="156675" name="AutoShape 3"/>
          <p:cNvSpPr>
            <a:spLocks noChangeArrowheads="1"/>
          </p:cNvSpPr>
          <p:nvPr/>
        </p:nvSpPr>
        <p:spPr bwMode="auto">
          <a:xfrm>
            <a:off x="3352800" y="2886075"/>
            <a:ext cx="2239963" cy="1143000"/>
          </a:xfrm>
          <a:prstGeom prst="roundRect">
            <a:avLst>
              <a:gd name="adj" fmla="val 16667"/>
            </a:avLst>
          </a:prstGeom>
          <a:solidFill>
            <a:srgbClr val="FFCCCC"/>
          </a:solidFill>
          <a:ln w="38100">
            <a:solidFill>
              <a:schemeClr val="tx1"/>
            </a:solidFill>
            <a:round/>
            <a:headEnd/>
            <a:tailEnd/>
          </a:ln>
          <a:effectLst>
            <a:outerShdw dist="35921" dir="2700000" algn="ctr" rotWithShape="0">
              <a:schemeClr val="bg2">
                <a:alpha val="50000"/>
              </a:schemeClr>
            </a:outerShdw>
          </a:effectLst>
        </p:spPr>
        <p:txBody>
          <a:bodyPr anchor="ctr"/>
          <a:lstStyle/>
          <a:p>
            <a:pPr algn="ctr"/>
            <a:r>
              <a:rPr lang="en-US" sz="2400"/>
              <a:t>Scene reconstruction</a:t>
            </a:r>
          </a:p>
        </p:txBody>
      </p:sp>
      <p:sp>
        <p:nvSpPr>
          <p:cNvPr id="156676" name="AutoShape 4"/>
          <p:cNvSpPr>
            <a:spLocks noChangeArrowheads="1"/>
          </p:cNvSpPr>
          <p:nvPr/>
        </p:nvSpPr>
        <p:spPr bwMode="auto">
          <a:xfrm>
            <a:off x="7010400" y="2257425"/>
            <a:ext cx="1905000" cy="2362200"/>
          </a:xfrm>
          <a:prstGeom prst="roundRect">
            <a:avLst>
              <a:gd name="adj" fmla="val 16667"/>
            </a:avLst>
          </a:prstGeom>
          <a:solidFill>
            <a:srgbClr val="99CCFF"/>
          </a:solidFill>
          <a:ln w="38100">
            <a:solidFill>
              <a:schemeClr val="tx1"/>
            </a:solidFill>
            <a:round/>
            <a:headEnd/>
            <a:tailEnd/>
          </a:ln>
          <a:effectLst>
            <a:outerShdw dist="35921" dir="2700000" algn="ctr" rotWithShape="0">
              <a:schemeClr val="bg2">
                <a:alpha val="50000"/>
              </a:schemeClr>
            </a:outerShdw>
          </a:effectLst>
        </p:spPr>
        <p:txBody>
          <a:bodyPr anchor="ctr"/>
          <a:lstStyle/>
          <a:p>
            <a:pPr algn="ctr"/>
            <a:endParaRPr lang="en-US" sz="2000"/>
          </a:p>
          <a:p>
            <a:pPr algn="ctr"/>
            <a:endParaRPr lang="en-US" sz="2000"/>
          </a:p>
          <a:p>
            <a:pPr algn="ctr"/>
            <a:endParaRPr lang="en-US" sz="2000"/>
          </a:p>
          <a:p>
            <a:pPr algn="ctr"/>
            <a:endParaRPr lang="en-US" sz="2000"/>
          </a:p>
          <a:p>
            <a:pPr algn="ctr"/>
            <a:endParaRPr lang="en-US" sz="2000"/>
          </a:p>
          <a:p>
            <a:pPr algn="ctr"/>
            <a:r>
              <a:rPr lang="en-US" sz="2000"/>
              <a:t>Photo Explorer</a:t>
            </a:r>
          </a:p>
        </p:txBody>
      </p:sp>
      <p:pic>
        <p:nvPicPr>
          <p:cNvPr id="156677" name="Picture 5" descr="notre-dame-explore"/>
          <p:cNvPicPr>
            <a:picLocks noChangeAspect="1" noChangeArrowheads="1"/>
          </p:cNvPicPr>
          <p:nvPr/>
        </p:nvPicPr>
        <p:blipFill>
          <a:blip r:embed="rId3" cstate="print"/>
          <a:srcRect/>
          <a:stretch>
            <a:fillRect/>
          </a:stretch>
        </p:blipFill>
        <p:spPr bwMode="auto">
          <a:xfrm>
            <a:off x="7143750" y="2514600"/>
            <a:ext cx="1600200" cy="1200150"/>
          </a:xfrm>
          <a:prstGeom prst="rect">
            <a:avLst/>
          </a:prstGeom>
          <a:noFill/>
          <a:ln w="19050">
            <a:solidFill>
              <a:srgbClr val="000000"/>
            </a:solidFill>
            <a:miter lim="800000"/>
            <a:headEnd/>
            <a:tailEnd/>
          </a:ln>
        </p:spPr>
      </p:pic>
      <p:pic>
        <p:nvPicPr>
          <p:cNvPr id="156678" name="Picture 6" descr="notre-dame-montage"/>
          <p:cNvPicPr>
            <a:picLocks noChangeAspect="1" noChangeArrowheads="1"/>
          </p:cNvPicPr>
          <p:nvPr/>
        </p:nvPicPr>
        <p:blipFill>
          <a:blip r:embed="rId4" cstate="print"/>
          <a:srcRect/>
          <a:stretch>
            <a:fillRect/>
          </a:stretch>
        </p:blipFill>
        <p:spPr bwMode="auto">
          <a:xfrm>
            <a:off x="228600" y="2657475"/>
            <a:ext cx="1905000" cy="1579563"/>
          </a:xfrm>
          <a:prstGeom prst="rect">
            <a:avLst/>
          </a:prstGeom>
          <a:noFill/>
        </p:spPr>
      </p:pic>
      <p:sp>
        <p:nvSpPr>
          <p:cNvPr id="156679" name="Text Box 7"/>
          <p:cNvSpPr txBox="1">
            <a:spLocks noChangeArrowheads="1"/>
          </p:cNvSpPr>
          <p:nvPr/>
        </p:nvSpPr>
        <p:spPr bwMode="auto">
          <a:xfrm>
            <a:off x="184150" y="4257675"/>
            <a:ext cx="2025650" cy="366713"/>
          </a:xfrm>
          <a:prstGeom prst="rect">
            <a:avLst/>
          </a:prstGeom>
          <a:noFill/>
          <a:ln w="9525">
            <a:noFill/>
            <a:miter lim="800000"/>
            <a:headEnd/>
            <a:tailEnd/>
          </a:ln>
          <a:effectLst/>
        </p:spPr>
        <p:txBody>
          <a:bodyPr wrap="none">
            <a:spAutoFit/>
          </a:bodyPr>
          <a:lstStyle/>
          <a:p>
            <a:r>
              <a:rPr lang="en-US" sz="1800"/>
              <a:t>Input photographs</a:t>
            </a:r>
          </a:p>
        </p:txBody>
      </p:sp>
      <p:sp>
        <p:nvSpPr>
          <p:cNvPr id="156680" name="AutoShape 8"/>
          <p:cNvSpPr>
            <a:spLocks noChangeArrowheads="1"/>
          </p:cNvSpPr>
          <p:nvPr/>
        </p:nvSpPr>
        <p:spPr bwMode="auto">
          <a:xfrm>
            <a:off x="5992813" y="3190875"/>
            <a:ext cx="685800" cy="547688"/>
          </a:xfrm>
          <a:prstGeom prst="rightArrow">
            <a:avLst>
              <a:gd name="adj1" fmla="val 50148"/>
              <a:gd name="adj2" fmla="val 58841"/>
            </a:avLst>
          </a:prstGeom>
          <a:solidFill>
            <a:srgbClr val="FFFFCC"/>
          </a:solidFill>
          <a:ln w="28575">
            <a:solidFill>
              <a:schemeClr val="tx1"/>
            </a:solidFill>
            <a:miter lim="800000"/>
            <a:headEnd/>
            <a:tailEnd/>
          </a:ln>
          <a:effectLst>
            <a:outerShdw dist="35921" dir="2700000" algn="ctr" rotWithShape="0">
              <a:schemeClr val="bg2">
                <a:alpha val="50000"/>
              </a:schemeClr>
            </a:outerShdw>
          </a:effectLst>
        </p:spPr>
        <p:txBody>
          <a:bodyPr wrap="none" anchor="ctr"/>
          <a:lstStyle/>
          <a:p>
            <a:endParaRPr lang="en-US"/>
          </a:p>
        </p:txBody>
      </p:sp>
      <p:sp>
        <p:nvSpPr>
          <p:cNvPr id="156681" name="AutoShape 9"/>
          <p:cNvSpPr>
            <a:spLocks noChangeArrowheads="1"/>
          </p:cNvSpPr>
          <p:nvPr/>
        </p:nvSpPr>
        <p:spPr bwMode="auto">
          <a:xfrm>
            <a:off x="2393950" y="3190875"/>
            <a:ext cx="685800" cy="547688"/>
          </a:xfrm>
          <a:prstGeom prst="rightArrow">
            <a:avLst>
              <a:gd name="adj1" fmla="val 50148"/>
              <a:gd name="adj2" fmla="val 58841"/>
            </a:avLst>
          </a:prstGeom>
          <a:solidFill>
            <a:srgbClr val="FFFFCC"/>
          </a:solidFill>
          <a:ln w="28575">
            <a:solidFill>
              <a:schemeClr val="tx1"/>
            </a:solidFill>
            <a:miter lim="800000"/>
            <a:headEnd/>
            <a:tailEnd/>
          </a:ln>
          <a:effectLst>
            <a:outerShdw dist="35921" dir="2700000" algn="ctr" rotWithShape="0">
              <a:schemeClr val="bg2">
                <a:alpha val="50000"/>
              </a:schemeClr>
            </a:outerShdw>
          </a:effectLst>
        </p:spPr>
        <p:txBody>
          <a:bodyPr wrap="none" anchor="ctr"/>
          <a:lstStyle/>
          <a:p>
            <a:endParaRPr lang="en-US"/>
          </a:p>
        </p:txBody>
      </p:sp>
      <p:pic>
        <p:nvPicPr>
          <p:cNvPr id="156685" name="Picture 13" descr="notre-dame-reconstruct"/>
          <p:cNvPicPr>
            <a:picLocks noChangeAspect="1" noChangeArrowheads="1"/>
          </p:cNvPicPr>
          <p:nvPr/>
        </p:nvPicPr>
        <p:blipFill>
          <a:blip r:embed="rId5" cstate="print"/>
          <a:srcRect/>
          <a:stretch>
            <a:fillRect/>
          </a:stretch>
        </p:blipFill>
        <p:spPr bwMode="auto">
          <a:xfrm>
            <a:off x="3189288" y="4246563"/>
            <a:ext cx="1828800" cy="1371600"/>
          </a:xfrm>
          <a:prstGeom prst="rect">
            <a:avLst/>
          </a:prstGeom>
          <a:noFill/>
          <a:ln w="19050">
            <a:solidFill>
              <a:srgbClr val="000000"/>
            </a:solidFill>
            <a:miter lim="800000"/>
            <a:headEnd/>
            <a:tailEnd/>
          </a:ln>
        </p:spPr>
      </p:pic>
      <p:sp>
        <p:nvSpPr>
          <p:cNvPr id="156686" name="Text Box 14"/>
          <p:cNvSpPr txBox="1">
            <a:spLocks noChangeArrowheads="1"/>
          </p:cNvSpPr>
          <p:nvPr/>
        </p:nvSpPr>
        <p:spPr bwMode="auto">
          <a:xfrm>
            <a:off x="5027613" y="4403725"/>
            <a:ext cx="1920875" cy="1006475"/>
          </a:xfrm>
          <a:prstGeom prst="rect">
            <a:avLst/>
          </a:prstGeom>
          <a:noFill/>
          <a:ln w="9525">
            <a:noFill/>
            <a:miter lim="800000"/>
            <a:headEnd/>
            <a:tailEnd/>
          </a:ln>
          <a:effectLst/>
        </p:spPr>
        <p:txBody>
          <a:bodyPr>
            <a:spAutoFit/>
          </a:bodyPr>
          <a:lstStyle/>
          <a:p>
            <a:pPr>
              <a:spcBef>
                <a:spcPct val="50000"/>
              </a:spcBef>
            </a:pPr>
            <a:r>
              <a:rPr lang="en-US" sz="1200"/>
              <a:t>Relative camera positions and orientations</a:t>
            </a:r>
          </a:p>
          <a:p>
            <a:pPr>
              <a:spcBef>
                <a:spcPct val="50000"/>
              </a:spcBef>
            </a:pPr>
            <a:r>
              <a:rPr lang="en-US" sz="1200"/>
              <a:t>Point cloud</a:t>
            </a:r>
          </a:p>
          <a:p>
            <a:pPr>
              <a:spcBef>
                <a:spcPct val="50000"/>
              </a:spcBef>
            </a:pPr>
            <a:r>
              <a:rPr lang="en-US" sz="1200"/>
              <a:t>Sparse correspondence</a:t>
            </a:r>
          </a:p>
        </p:txBody>
      </p:sp>
      <p:sp>
        <p:nvSpPr>
          <p:cNvPr id="13" name="Rectangle 12"/>
          <p:cNvSpPr/>
          <p:nvPr/>
        </p:nvSpPr>
        <p:spPr>
          <a:xfrm>
            <a:off x="688426" y="5777722"/>
            <a:ext cx="6952593" cy="830997"/>
          </a:xfrm>
          <a:prstGeom prst="rect">
            <a:avLst/>
          </a:prstGeom>
        </p:spPr>
        <p:txBody>
          <a:bodyPr wrap="square">
            <a:spAutoFit/>
          </a:bodyPr>
          <a:lstStyle/>
          <a:p>
            <a:r>
              <a:rPr lang="en-US" dirty="0" smtClean="0">
                <a:hlinkClick r:id="rId6"/>
              </a:rPr>
              <a:t>Photo Tourism: Exploring Photo Collections in 3D</a:t>
            </a:r>
            <a:r>
              <a:rPr lang="en-US" dirty="0" smtClean="0"/>
              <a:t>, </a:t>
            </a:r>
          </a:p>
          <a:p>
            <a:r>
              <a:rPr lang="en-US" dirty="0" err="1" smtClean="0"/>
              <a:t>Snavely</a:t>
            </a:r>
            <a:r>
              <a:rPr lang="en-US" dirty="0" smtClean="0"/>
              <a:t>, Seitz, </a:t>
            </a:r>
            <a:r>
              <a:rPr lang="en-US" dirty="0" err="1" smtClean="0"/>
              <a:t>Szeliski</a:t>
            </a:r>
            <a:endParaRPr lang="en-US" dirty="0"/>
          </a:p>
        </p:txBody>
      </p:sp>
      <p:sp>
        <p:nvSpPr>
          <p:cNvPr id="14" name="Rectangle 13"/>
          <p:cNvSpPr/>
          <p:nvPr/>
        </p:nvSpPr>
        <p:spPr bwMode="auto">
          <a:xfrm>
            <a:off x="6793907" y="6375161"/>
            <a:ext cx="1931350" cy="350378"/>
          </a:xfrm>
          <a:prstGeom prst="rect">
            <a:avLst/>
          </a:prstGeom>
          <a:solidFill>
            <a:schemeClr val="accent2">
              <a:lumMod val="20000"/>
              <a:lumOff val="80000"/>
            </a:schemeClr>
          </a:solidFill>
          <a:ln w="12700" cap="sq"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sz="1800" dirty="0" smtClean="0"/>
              <a:t>Slide by Seitz</a:t>
            </a:r>
            <a:endParaRPr kumimoji="0" lang="en-US" sz="1800" b="0" i="0" u="none" strike="noStrike" cap="none" normalizeH="0" baseline="0" dirty="0" smtClean="0">
              <a:ln>
                <a:noFill/>
              </a:ln>
              <a:solidFill>
                <a:schemeClr val="tx1"/>
              </a:solidFill>
              <a:effectLst/>
              <a:latin typeface="Times New Roman (Hebrew)"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56678"/>
                                        </p:tgtEl>
                                        <p:attrNameLst>
                                          <p:attrName>style.visibility</p:attrName>
                                        </p:attrNameLst>
                                      </p:cBhvr>
                                      <p:to>
                                        <p:strVal val="visible"/>
                                      </p:to>
                                    </p:set>
                                    <p:animEffect transition="in" filter="fade">
                                      <p:cBhvr>
                                        <p:cTn id="7" dur="500"/>
                                        <p:tgtEl>
                                          <p:spTgt spid="15667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6679"/>
                                        </p:tgtEl>
                                        <p:attrNameLst>
                                          <p:attrName>style.visibility</p:attrName>
                                        </p:attrNameLst>
                                      </p:cBhvr>
                                      <p:to>
                                        <p:strVal val="visible"/>
                                      </p:to>
                                    </p:set>
                                    <p:animEffect transition="in" filter="fade">
                                      <p:cBhvr>
                                        <p:cTn id="10" dur="500"/>
                                        <p:tgtEl>
                                          <p:spTgt spid="15667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56675"/>
                                        </p:tgtEl>
                                        <p:attrNameLst>
                                          <p:attrName>style.visibility</p:attrName>
                                        </p:attrNameLst>
                                      </p:cBhvr>
                                      <p:to>
                                        <p:strVal val="visible"/>
                                      </p:to>
                                    </p:set>
                                    <p:animEffect transition="in" filter="fade">
                                      <p:cBhvr>
                                        <p:cTn id="15" dur="500"/>
                                        <p:tgtEl>
                                          <p:spTgt spid="15667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56681"/>
                                        </p:tgtEl>
                                        <p:attrNameLst>
                                          <p:attrName>style.visibility</p:attrName>
                                        </p:attrNameLst>
                                      </p:cBhvr>
                                      <p:to>
                                        <p:strVal val="visible"/>
                                      </p:to>
                                    </p:set>
                                    <p:animEffect transition="in" filter="fade">
                                      <p:cBhvr>
                                        <p:cTn id="18" dur="500"/>
                                        <p:tgtEl>
                                          <p:spTgt spid="15668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56686"/>
                                        </p:tgtEl>
                                        <p:attrNameLst>
                                          <p:attrName>style.visibility</p:attrName>
                                        </p:attrNameLst>
                                      </p:cBhvr>
                                      <p:to>
                                        <p:strVal val="visible"/>
                                      </p:to>
                                    </p:set>
                                    <p:animEffect transition="in" filter="fade">
                                      <p:cBhvr>
                                        <p:cTn id="23" dur="500"/>
                                        <p:tgtEl>
                                          <p:spTgt spid="156686"/>
                                        </p:tgtEl>
                                      </p:cBhvr>
                                    </p:animEffect>
                                  </p:childTnLst>
                                </p:cTn>
                              </p:par>
                              <p:par>
                                <p:cTn id="24" presetID="10" presetClass="entr" presetSubtype="0" fill="hold" nodeType="withEffect">
                                  <p:stCondLst>
                                    <p:cond delay="0"/>
                                  </p:stCondLst>
                                  <p:childTnLst>
                                    <p:set>
                                      <p:cBhvr>
                                        <p:cTn id="25" dur="1" fill="hold">
                                          <p:stCondLst>
                                            <p:cond delay="0"/>
                                          </p:stCondLst>
                                        </p:cTn>
                                        <p:tgtEl>
                                          <p:spTgt spid="156685"/>
                                        </p:tgtEl>
                                        <p:attrNameLst>
                                          <p:attrName>style.visibility</p:attrName>
                                        </p:attrNameLst>
                                      </p:cBhvr>
                                      <p:to>
                                        <p:strVal val="visible"/>
                                      </p:to>
                                    </p:set>
                                    <p:animEffect transition="in" filter="fade">
                                      <p:cBhvr>
                                        <p:cTn id="26" dur="500"/>
                                        <p:tgtEl>
                                          <p:spTgt spid="156685"/>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56680"/>
                                        </p:tgtEl>
                                        <p:attrNameLst>
                                          <p:attrName>style.visibility</p:attrName>
                                        </p:attrNameLst>
                                      </p:cBhvr>
                                      <p:to>
                                        <p:strVal val="visible"/>
                                      </p:to>
                                    </p:set>
                                    <p:animEffect transition="in" filter="fade">
                                      <p:cBhvr>
                                        <p:cTn id="29" dur="500"/>
                                        <p:tgtEl>
                                          <p:spTgt spid="156680"/>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56676"/>
                                        </p:tgtEl>
                                        <p:attrNameLst>
                                          <p:attrName>style.visibility</p:attrName>
                                        </p:attrNameLst>
                                      </p:cBhvr>
                                      <p:to>
                                        <p:strVal val="visible"/>
                                      </p:to>
                                    </p:set>
                                    <p:animEffect transition="in" filter="fade">
                                      <p:cBhvr>
                                        <p:cTn id="34" dur="500"/>
                                        <p:tgtEl>
                                          <p:spTgt spid="156676"/>
                                        </p:tgtEl>
                                      </p:cBhvr>
                                    </p:animEffect>
                                  </p:childTnLst>
                                </p:cTn>
                              </p:par>
                              <p:par>
                                <p:cTn id="35" presetID="10" presetClass="entr" presetSubtype="0" fill="hold" nodeType="withEffect">
                                  <p:stCondLst>
                                    <p:cond delay="0"/>
                                  </p:stCondLst>
                                  <p:childTnLst>
                                    <p:set>
                                      <p:cBhvr>
                                        <p:cTn id="36" dur="1" fill="hold">
                                          <p:stCondLst>
                                            <p:cond delay="0"/>
                                          </p:stCondLst>
                                        </p:cTn>
                                        <p:tgtEl>
                                          <p:spTgt spid="156677"/>
                                        </p:tgtEl>
                                        <p:attrNameLst>
                                          <p:attrName>style.visibility</p:attrName>
                                        </p:attrNameLst>
                                      </p:cBhvr>
                                      <p:to>
                                        <p:strVal val="visible"/>
                                      </p:to>
                                    </p:set>
                                    <p:animEffect transition="in" filter="fade">
                                      <p:cBhvr>
                                        <p:cTn id="37" dur="500"/>
                                        <p:tgtEl>
                                          <p:spTgt spid="1566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6675" grpId="0" animBg="1"/>
      <p:bldP spid="156676" grpId="0" animBg="1"/>
      <p:bldP spid="156679" grpId="0"/>
      <p:bldP spid="156680" grpId="0" animBg="1"/>
      <p:bldP spid="156681" grpId="0" animBg="1"/>
      <p:bldP spid="156686"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2"/>
          <p:cNvSpPr>
            <a:spLocks noGrp="1" noChangeArrowheads="1"/>
          </p:cNvSpPr>
          <p:nvPr>
            <p:ph type="title"/>
          </p:nvPr>
        </p:nvSpPr>
        <p:spPr/>
        <p:txBody>
          <a:bodyPr/>
          <a:lstStyle/>
          <a:p>
            <a:r>
              <a:rPr lang="en-US" dirty="0"/>
              <a:t>Photo Tourism </a:t>
            </a:r>
            <a:r>
              <a:rPr lang="en-US" dirty="0" smtClean="0"/>
              <a:t>Overview</a:t>
            </a:r>
            <a:endParaRPr lang="en-US" dirty="0"/>
          </a:p>
        </p:txBody>
      </p:sp>
      <p:sp>
        <p:nvSpPr>
          <p:cNvPr id="154627" name="AutoShape 3"/>
          <p:cNvSpPr>
            <a:spLocks noChangeArrowheads="1"/>
          </p:cNvSpPr>
          <p:nvPr/>
        </p:nvSpPr>
        <p:spPr bwMode="auto">
          <a:xfrm>
            <a:off x="3352800" y="2886075"/>
            <a:ext cx="2239963" cy="1143000"/>
          </a:xfrm>
          <a:prstGeom prst="roundRect">
            <a:avLst>
              <a:gd name="adj" fmla="val 16667"/>
            </a:avLst>
          </a:prstGeom>
          <a:solidFill>
            <a:srgbClr val="FFCCCC"/>
          </a:solidFill>
          <a:ln w="38100">
            <a:solidFill>
              <a:schemeClr val="tx1"/>
            </a:solidFill>
            <a:round/>
            <a:headEnd/>
            <a:tailEnd/>
          </a:ln>
          <a:effectLst>
            <a:outerShdw dist="35921" dir="2700000" algn="ctr" rotWithShape="0">
              <a:schemeClr val="bg2">
                <a:alpha val="50000"/>
              </a:schemeClr>
            </a:outerShdw>
          </a:effectLst>
        </p:spPr>
        <p:txBody>
          <a:bodyPr anchor="ctr"/>
          <a:lstStyle/>
          <a:p>
            <a:pPr algn="ctr"/>
            <a:r>
              <a:rPr lang="en-US" sz="2400"/>
              <a:t>Scene reconstruction</a:t>
            </a:r>
          </a:p>
        </p:txBody>
      </p:sp>
      <p:sp>
        <p:nvSpPr>
          <p:cNvPr id="154628" name="AutoShape 4"/>
          <p:cNvSpPr>
            <a:spLocks noChangeArrowheads="1"/>
          </p:cNvSpPr>
          <p:nvPr/>
        </p:nvSpPr>
        <p:spPr bwMode="auto">
          <a:xfrm>
            <a:off x="7010400" y="2505075"/>
            <a:ext cx="1905000" cy="2362200"/>
          </a:xfrm>
          <a:prstGeom prst="roundRect">
            <a:avLst>
              <a:gd name="adj" fmla="val 16667"/>
            </a:avLst>
          </a:prstGeom>
          <a:solidFill>
            <a:srgbClr val="99CCFF"/>
          </a:solidFill>
          <a:ln w="38100">
            <a:solidFill>
              <a:schemeClr val="tx1"/>
            </a:solidFill>
            <a:round/>
            <a:headEnd/>
            <a:tailEnd/>
          </a:ln>
          <a:effectLst>
            <a:outerShdw dist="35921" dir="2700000" algn="ctr" rotWithShape="0">
              <a:schemeClr val="bg2">
                <a:alpha val="50000"/>
              </a:schemeClr>
            </a:outerShdw>
          </a:effectLst>
        </p:spPr>
        <p:txBody>
          <a:bodyPr anchor="ctr"/>
          <a:lstStyle/>
          <a:p>
            <a:pPr algn="ctr"/>
            <a:endParaRPr lang="en-US" sz="2000"/>
          </a:p>
          <a:p>
            <a:pPr algn="ctr"/>
            <a:endParaRPr lang="en-US" sz="2000"/>
          </a:p>
          <a:p>
            <a:pPr algn="ctr"/>
            <a:endParaRPr lang="en-US" sz="2000"/>
          </a:p>
          <a:p>
            <a:pPr algn="ctr"/>
            <a:endParaRPr lang="en-US" sz="2000"/>
          </a:p>
          <a:p>
            <a:pPr algn="ctr"/>
            <a:endParaRPr lang="en-US" sz="2000"/>
          </a:p>
          <a:p>
            <a:pPr algn="ctr"/>
            <a:r>
              <a:rPr lang="en-US" sz="2000"/>
              <a:t>Photo Explorer</a:t>
            </a:r>
          </a:p>
        </p:txBody>
      </p:sp>
      <p:pic>
        <p:nvPicPr>
          <p:cNvPr id="154629" name="Picture 5" descr="notre-dame-explore"/>
          <p:cNvPicPr>
            <a:picLocks noChangeAspect="1" noChangeArrowheads="1"/>
          </p:cNvPicPr>
          <p:nvPr/>
        </p:nvPicPr>
        <p:blipFill>
          <a:blip r:embed="rId3" cstate="print"/>
          <a:srcRect/>
          <a:stretch>
            <a:fillRect/>
          </a:stretch>
        </p:blipFill>
        <p:spPr bwMode="auto">
          <a:xfrm>
            <a:off x="7143750" y="2762250"/>
            <a:ext cx="1600200" cy="1200150"/>
          </a:xfrm>
          <a:prstGeom prst="rect">
            <a:avLst/>
          </a:prstGeom>
          <a:noFill/>
          <a:ln w="19050">
            <a:solidFill>
              <a:srgbClr val="000000"/>
            </a:solidFill>
            <a:miter lim="800000"/>
            <a:headEnd/>
            <a:tailEnd/>
          </a:ln>
        </p:spPr>
      </p:pic>
      <p:pic>
        <p:nvPicPr>
          <p:cNvPr id="154630" name="Picture 6" descr="notre-dame-montage"/>
          <p:cNvPicPr>
            <a:picLocks noChangeAspect="1" noChangeArrowheads="1"/>
          </p:cNvPicPr>
          <p:nvPr/>
        </p:nvPicPr>
        <p:blipFill>
          <a:blip r:embed="rId4" cstate="print"/>
          <a:srcRect/>
          <a:stretch>
            <a:fillRect/>
          </a:stretch>
        </p:blipFill>
        <p:spPr bwMode="auto">
          <a:xfrm>
            <a:off x="228600" y="2657475"/>
            <a:ext cx="1905000" cy="1579563"/>
          </a:xfrm>
          <a:prstGeom prst="rect">
            <a:avLst/>
          </a:prstGeom>
          <a:noFill/>
        </p:spPr>
      </p:pic>
      <p:sp>
        <p:nvSpPr>
          <p:cNvPr id="154631" name="Text Box 7"/>
          <p:cNvSpPr txBox="1">
            <a:spLocks noChangeArrowheads="1"/>
          </p:cNvSpPr>
          <p:nvPr/>
        </p:nvSpPr>
        <p:spPr bwMode="auto">
          <a:xfrm>
            <a:off x="184150" y="4257675"/>
            <a:ext cx="2025650" cy="366713"/>
          </a:xfrm>
          <a:prstGeom prst="rect">
            <a:avLst/>
          </a:prstGeom>
          <a:noFill/>
          <a:ln w="9525">
            <a:noFill/>
            <a:miter lim="800000"/>
            <a:headEnd/>
            <a:tailEnd/>
          </a:ln>
          <a:effectLst/>
        </p:spPr>
        <p:txBody>
          <a:bodyPr wrap="none">
            <a:spAutoFit/>
          </a:bodyPr>
          <a:lstStyle/>
          <a:p>
            <a:r>
              <a:rPr lang="en-US" sz="1800"/>
              <a:t>Input photographs</a:t>
            </a:r>
          </a:p>
        </p:txBody>
      </p:sp>
      <p:sp>
        <p:nvSpPr>
          <p:cNvPr id="154632" name="AutoShape 8"/>
          <p:cNvSpPr>
            <a:spLocks noChangeArrowheads="1"/>
          </p:cNvSpPr>
          <p:nvPr/>
        </p:nvSpPr>
        <p:spPr bwMode="auto">
          <a:xfrm>
            <a:off x="5867400" y="3190875"/>
            <a:ext cx="685800" cy="547688"/>
          </a:xfrm>
          <a:prstGeom prst="rightArrow">
            <a:avLst>
              <a:gd name="adj1" fmla="val 50148"/>
              <a:gd name="adj2" fmla="val 58841"/>
            </a:avLst>
          </a:prstGeom>
          <a:solidFill>
            <a:srgbClr val="FFFFCC"/>
          </a:solidFill>
          <a:ln w="28575">
            <a:solidFill>
              <a:schemeClr val="tx1"/>
            </a:solidFill>
            <a:miter lim="800000"/>
            <a:headEnd/>
            <a:tailEnd/>
          </a:ln>
          <a:effectLst>
            <a:outerShdw dist="35921" dir="2700000" algn="ctr" rotWithShape="0">
              <a:schemeClr val="bg2">
                <a:alpha val="50000"/>
              </a:schemeClr>
            </a:outerShdw>
          </a:effectLst>
        </p:spPr>
        <p:txBody>
          <a:bodyPr wrap="none" anchor="ctr"/>
          <a:lstStyle/>
          <a:p>
            <a:endParaRPr lang="en-US"/>
          </a:p>
        </p:txBody>
      </p:sp>
      <p:sp>
        <p:nvSpPr>
          <p:cNvPr id="154633" name="AutoShape 9"/>
          <p:cNvSpPr>
            <a:spLocks noChangeArrowheads="1"/>
          </p:cNvSpPr>
          <p:nvPr/>
        </p:nvSpPr>
        <p:spPr bwMode="auto">
          <a:xfrm>
            <a:off x="2393950" y="3190875"/>
            <a:ext cx="685800" cy="547688"/>
          </a:xfrm>
          <a:prstGeom prst="rightArrow">
            <a:avLst>
              <a:gd name="adj1" fmla="val 50148"/>
              <a:gd name="adj2" fmla="val 58841"/>
            </a:avLst>
          </a:prstGeom>
          <a:solidFill>
            <a:srgbClr val="FFFFCC"/>
          </a:solidFill>
          <a:ln w="28575">
            <a:solidFill>
              <a:schemeClr val="tx1"/>
            </a:solidFill>
            <a:miter lim="800000"/>
            <a:headEnd/>
            <a:tailEnd/>
          </a:ln>
          <a:effectLst>
            <a:outerShdw dist="35921" dir="2700000" algn="ctr" rotWithShape="0">
              <a:schemeClr val="bg2">
                <a:alpha val="50000"/>
              </a:schemeClr>
            </a:outerShdw>
          </a:effectLst>
        </p:spPr>
        <p:txBody>
          <a:bodyPr wrap="none" anchor="ctr"/>
          <a:lstStyle/>
          <a:p>
            <a:endParaRPr lang="en-US"/>
          </a:p>
        </p:txBody>
      </p:sp>
      <p:sp>
        <p:nvSpPr>
          <p:cNvPr id="154635" name="Rectangle 11"/>
          <p:cNvSpPr>
            <a:spLocks noChangeArrowheads="1"/>
          </p:cNvSpPr>
          <p:nvPr/>
        </p:nvSpPr>
        <p:spPr bwMode="auto">
          <a:xfrm>
            <a:off x="0" y="2200275"/>
            <a:ext cx="3124200" cy="2590800"/>
          </a:xfrm>
          <a:prstGeom prst="rect">
            <a:avLst/>
          </a:prstGeom>
          <a:solidFill>
            <a:schemeClr val="bg1">
              <a:alpha val="75000"/>
            </a:schemeClr>
          </a:solidFill>
          <a:ln w="9525">
            <a:noFill/>
            <a:miter lim="800000"/>
            <a:headEnd/>
            <a:tailEnd/>
          </a:ln>
          <a:effectLst/>
        </p:spPr>
        <p:txBody>
          <a:bodyPr wrap="none" anchor="ctr"/>
          <a:lstStyle/>
          <a:p>
            <a:endParaRPr lang="en-US"/>
          </a:p>
        </p:txBody>
      </p:sp>
      <p:sp>
        <p:nvSpPr>
          <p:cNvPr id="154636" name="Rectangle 12"/>
          <p:cNvSpPr>
            <a:spLocks noChangeArrowheads="1"/>
          </p:cNvSpPr>
          <p:nvPr/>
        </p:nvSpPr>
        <p:spPr bwMode="auto">
          <a:xfrm>
            <a:off x="5608638" y="1879600"/>
            <a:ext cx="3505200" cy="3124200"/>
          </a:xfrm>
          <a:prstGeom prst="rect">
            <a:avLst/>
          </a:prstGeom>
          <a:solidFill>
            <a:schemeClr val="bg1">
              <a:alpha val="75000"/>
            </a:schemeClr>
          </a:solidFill>
          <a:ln w="9525">
            <a:noFill/>
            <a:miter lim="800000"/>
            <a:headEnd/>
            <a:tailEnd/>
          </a:ln>
          <a:effectLst/>
        </p:spPr>
        <p:txBody>
          <a:bodyPr wrap="none" anchor="ctr"/>
          <a:lstStyle/>
          <a:p>
            <a:endParaRPr lang="en-US"/>
          </a:p>
        </p:txBody>
      </p:sp>
      <p:sp>
        <p:nvSpPr>
          <p:cNvPr id="13" name="Rectangle 12"/>
          <p:cNvSpPr/>
          <p:nvPr/>
        </p:nvSpPr>
        <p:spPr bwMode="auto">
          <a:xfrm>
            <a:off x="6793907" y="6375161"/>
            <a:ext cx="1931350" cy="350378"/>
          </a:xfrm>
          <a:prstGeom prst="rect">
            <a:avLst/>
          </a:prstGeom>
          <a:solidFill>
            <a:schemeClr val="accent2">
              <a:lumMod val="20000"/>
              <a:lumOff val="80000"/>
            </a:schemeClr>
          </a:solidFill>
          <a:ln w="12700" cap="sq"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sz="1800" dirty="0" smtClean="0"/>
              <a:t>Slide by Seitz</a:t>
            </a:r>
            <a:endParaRPr kumimoji="0" lang="en-US" sz="1800" b="0" i="0" u="none" strike="noStrike" cap="none" normalizeH="0" baseline="0" dirty="0" smtClean="0">
              <a:ln>
                <a:noFill/>
              </a:ln>
              <a:solidFill>
                <a:schemeClr val="tx1"/>
              </a:solidFill>
              <a:effectLst/>
              <a:latin typeface="Times New Roman (Hebrew)" pitchFamily="18" charset="0"/>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20" name="Slide Number Placeholder 4"/>
          <p:cNvSpPr>
            <a:spLocks noGrp="1"/>
          </p:cNvSpPr>
          <p:nvPr>
            <p:ph type="sldNum" sz="quarter" idx="11"/>
          </p:nvPr>
        </p:nvSpPr>
        <p:spPr>
          <a:noFill/>
        </p:spPr>
        <p:txBody>
          <a:bodyPr/>
          <a:lstStyle/>
          <a:p>
            <a:fld id="{76307A7C-4006-47AD-A30C-57D8F7F877DE}" type="slidenum">
              <a:rPr lang="he-IL" altLang="en-US" smtClean="0"/>
              <a:pPr/>
              <a:t>4</a:t>
            </a:fld>
            <a:endParaRPr lang="en-US" altLang="en-US" smtClean="0"/>
          </a:p>
        </p:txBody>
      </p:sp>
      <p:sp>
        <p:nvSpPr>
          <p:cNvPr id="34821" name="Footer Placeholder 5"/>
          <p:cNvSpPr>
            <a:spLocks noGrp="1"/>
          </p:cNvSpPr>
          <p:nvPr>
            <p:ph type="ftr" sz="quarter" idx="12"/>
          </p:nvPr>
        </p:nvSpPr>
        <p:spPr>
          <a:noFill/>
        </p:spPr>
        <p:txBody>
          <a:bodyPr/>
          <a:lstStyle/>
          <a:p>
            <a:r>
              <a:rPr lang="en-US" altLang="en-US" smtClean="0"/>
              <a:t>Computer Vision by Y. Moses</a:t>
            </a:r>
          </a:p>
        </p:txBody>
      </p:sp>
      <p:sp>
        <p:nvSpPr>
          <p:cNvPr id="34822" name="Rectangle 2"/>
          <p:cNvSpPr>
            <a:spLocks noGrp="1" noChangeArrowheads="1"/>
          </p:cNvSpPr>
          <p:nvPr>
            <p:ph type="title"/>
          </p:nvPr>
        </p:nvSpPr>
        <p:spPr/>
        <p:txBody>
          <a:bodyPr/>
          <a:lstStyle/>
          <a:p>
            <a:r>
              <a:rPr lang="en-US" smtClean="0"/>
              <a:t>Rectification</a:t>
            </a:r>
            <a:endParaRPr lang="en-GB" smtClean="0"/>
          </a:p>
        </p:txBody>
      </p:sp>
      <mc:AlternateContent xmlns:mc="http://schemas.openxmlformats.org/markup-compatibility/2006" xmlns:a14="http://schemas.microsoft.com/office/drawing/2010/main">
        <mc:Choice Requires="a14">
          <p:sp>
            <p:nvSpPr>
              <p:cNvPr id="34823" name="Rectangle 3"/>
              <p:cNvSpPr>
                <a:spLocks noGrp="1" noChangeArrowheads="1"/>
              </p:cNvSpPr>
              <p:nvPr>
                <p:ph type="body" idx="1"/>
              </p:nvPr>
            </p:nvSpPr>
            <p:spPr>
              <a:xfrm>
                <a:off x="457200" y="1885950"/>
                <a:ext cx="8480425" cy="4171950"/>
              </a:xfrm>
            </p:spPr>
            <p:txBody>
              <a:bodyPr/>
              <a:lstStyle/>
              <a:p>
                <a:r>
                  <a:rPr lang="en-US" dirty="0" smtClean="0"/>
                  <a:t>Let </a:t>
                </a:r>
                <a:r>
                  <a:rPr lang="en-US" i="1" dirty="0" smtClean="0">
                    <a:solidFill>
                      <a:srgbClr val="008000"/>
                    </a:solidFill>
                  </a:rPr>
                  <a:t>A</a:t>
                </a:r>
                <a:r>
                  <a:rPr lang="en-US" dirty="0" smtClean="0"/>
                  <a:t> and </a:t>
                </a:r>
                <a:r>
                  <a:rPr lang="en-US" i="1" dirty="0" smtClean="0">
                    <a:solidFill>
                      <a:srgbClr val="008000"/>
                    </a:solidFill>
                  </a:rPr>
                  <a:t>B  </a:t>
                </a:r>
                <a:r>
                  <a:rPr lang="en-US" dirty="0" smtClean="0"/>
                  <a:t>be </a:t>
                </a:r>
                <a:r>
                  <a:rPr lang="en-US" i="1" dirty="0" smtClean="0">
                    <a:solidFill>
                      <a:srgbClr val="008000"/>
                    </a:solidFill>
                  </a:rPr>
                  <a:t>3</a:t>
                </a:r>
                <a:r>
                  <a:rPr lang="en-US" i="1" dirty="0" smtClean="0">
                    <a:solidFill>
                      <a:srgbClr val="008000"/>
                    </a:solidFill>
                    <a:sym typeface="Symbol" pitchFamily="18" charset="2"/>
                  </a:rPr>
                  <a:t>3</a:t>
                </a:r>
                <a:r>
                  <a:rPr lang="en-US" dirty="0" smtClean="0">
                    <a:sym typeface="Symbol" pitchFamily="18" charset="2"/>
                  </a:rPr>
                  <a:t> non singular matrices.</a:t>
                </a:r>
              </a:p>
              <a:p>
                <a:r>
                  <a:rPr lang="en-US" dirty="0" smtClean="0"/>
                  <a:t>Transform the left image by </a:t>
                </a:r>
                <a14:m>
                  <m:oMath xmlns:m="http://schemas.openxmlformats.org/officeDocument/2006/math">
                    <m:acc>
                      <m:accPr>
                        <m:chr m:val="̃"/>
                        <m:ctrlPr>
                          <a:rPr lang="en-US" i="1" dirty="0">
                            <a:solidFill>
                              <a:srgbClr val="008000"/>
                            </a:solidFill>
                            <a:latin typeface="Cambria Math" panose="02040503050406030204" pitchFamily="18" charset="0"/>
                          </a:rPr>
                        </m:ctrlPr>
                      </m:accPr>
                      <m:e>
                        <m:r>
                          <a:rPr lang="en-US" i="1" dirty="0">
                            <a:solidFill>
                              <a:srgbClr val="008000"/>
                            </a:solidFill>
                            <a:latin typeface="Cambria Math"/>
                          </a:rPr>
                          <m:t>𝑝</m:t>
                        </m:r>
                      </m:e>
                    </m:acc>
                    <m:r>
                      <a:rPr lang="en-US" i="1" dirty="0" smtClean="0">
                        <a:solidFill>
                          <a:srgbClr val="008000"/>
                        </a:solidFill>
                        <a:latin typeface="Cambria Math"/>
                      </a:rPr>
                      <m:t>’</m:t>
                    </m:r>
                    <m:r>
                      <a:rPr lang="en-US" i="1" baseline="-25000" dirty="0" err="1" smtClean="0">
                        <a:solidFill>
                          <a:srgbClr val="008000"/>
                        </a:solidFill>
                        <a:latin typeface="Cambria Math"/>
                      </a:rPr>
                      <m:t>𝐿</m:t>
                    </m:r>
                    <m:r>
                      <a:rPr lang="en-US" i="1" dirty="0" smtClean="0">
                        <a:solidFill>
                          <a:srgbClr val="008000"/>
                        </a:solidFill>
                        <a:latin typeface="Cambria Math"/>
                      </a:rPr>
                      <m:t>=</m:t>
                    </m:r>
                    <m:r>
                      <a:rPr lang="en-US" i="1" dirty="0" err="1" smtClean="0">
                        <a:solidFill>
                          <a:srgbClr val="008000"/>
                        </a:solidFill>
                        <a:latin typeface="Cambria Math"/>
                      </a:rPr>
                      <m:t>𝐴</m:t>
                    </m:r>
                    <m:acc>
                      <m:accPr>
                        <m:chr m:val="̃"/>
                        <m:ctrlPr>
                          <a:rPr lang="en-US" i="1" dirty="0" smtClean="0">
                            <a:solidFill>
                              <a:srgbClr val="008000"/>
                            </a:solidFill>
                            <a:latin typeface="Cambria Math" panose="02040503050406030204" pitchFamily="18" charset="0"/>
                          </a:rPr>
                        </m:ctrlPr>
                      </m:accPr>
                      <m:e>
                        <m:r>
                          <a:rPr lang="en-US" i="1" dirty="0">
                            <a:solidFill>
                              <a:srgbClr val="008000"/>
                            </a:solidFill>
                            <a:latin typeface="Cambria Math"/>
                          </a:rPr>
                          <m:t>𝑝</m:t>
                        </m:r>
                      </m:e>
                    </m:acc>
                  </m:oMath>
                </a14:m>
                <a:r>
                  <a:rPr lang="en-US" i="1" baseline="-25000" dirty="0" err="1" smtClean="0">
                    <a:solidFill>
                      <a:srgbClr val="008000"/>
                    </a:solidFill>
                  </a:rPr>
                  <a:t>L</a:t>
                </a:r>
                <a:endParaRPr lang="en-US" i="1" dirty="0" smtClean="0">
                  <a:solidFill>
                    <a:srgbClr val="008000"/>
                  </a:solidFill>
                </a:endParaRPr>
              </a:p>
              <a:p>
                <a:r>
                  <a:rPr lang="en-US" dirty="0" smtClean="0"/>
                  <a:t>Transform the right image by</a:t>
                </a:r>
                <a:r>
                  <a:rPr lang="en-US" dirty="0" smtClean="0">
                    <a:solidFill>
                      <a:srgbClr val="008000"/>
                    </a:solidFill>
                  </a:rPr>
                  <a:t> </a:t>
                </a:r>
                <a14:m>
                  <m:oMath xmlns:m="http://schemas.openxmlformats.org/officeDocument/2006/math">
                    <m:acc>
                      <m:accPr>
                        <m:chr m:val="̃"/>
                        <m:ctrlPr>
                          <a:rPr lang="en-US" i="1" dirty="0" smtClean="0">
                            <a:solidFill>
                              <a:srgbClr val="008000"/>
                            </a:solidFill>
                            <a:latin typeface="Cambria Math" panose="02040503050406030204" pitchFamily="18" charset="0"/>
                          </a:rPr>
                        </m:ctrlPr>
                      </m:accPr>
                      <m:e>
                        <m:r>
                          <a:rPr lang="en-US" b="0" i="1" dirty="0" smtClean="0">
                            <a:solidFill>
                              <a:srgbClr val="008000"/>
                            </a:solidFill>
                            <a:latin typeface="Cambria Math"/>
                          </a:rPr>
                          <m:t>𝑝</m:t>
                        </m:r>
                        <m:r>
                          <a:rPr lang="en-US" b="0" i="1" dirty="0" smtClean="0">
                            <a:solidFill>
                              <a:srgbClr val="008000"/>
                            </a:solidFill>
                            <a:latin typeface="Cambria Math"/>
                          </a:rPr>
                          <m:t>′</m:t>
                        </m:r>
                      </m:e>
                    </m:acc>
                  </m:oMath>
                </a14:m>
                <a:r>
                  <a:rPr lang="en-US" i="1" baseline="-25000" dirty="0" err="1" smtClean="0">
                    <a:solidFill>
                      <a:srgbClr val="008000"/>
                    </a:solidFill>
                  </a:rPr>
                  <a:t>R</a:t>
                </a:r>
                <a:r>
                  <a:rPr lang="en-US" i="1" dirty="0" smtClean="0">
                    <a:solidFill>
                      <a:srgbClr val="008000"/>
                    </a:solidFill>
                  </a:rPr>
                  <a:t>=</a:t>
                </a:r>
                <a:r>
                  <a:rPr lang="en-US" i="1" dirty="0" err="1" smtClean="0">
                    <a:solidFill>
                      <a:srgbClr val="008000"/>
                    </a:solidFill>
                  </a:rPr>
                  <a:t>B</a:t>
                </a:r>
                <a:r>
                  <a:rPr lang="en-US" dirty="0">
                    <a:solidFill>
                      <a:srgbClr val="008000"/>
                    </a:solidFill>
                  </a:rPr>
                  <a:t> </a:t>
                </a:r>
                <a14:m>
                  <m:oMath xmlns:m="http://schemas.openxmlformats.org/officeDocument/2006/math">
                    <m:acc>
                      <m:accPr>
                        <m:chr m:val="̃"/>
                        <m:ctrlPr>
                          <a:rPr lang="en-US" i="1" dirty="0">
                            <a:solidFill>
                              <a:srgbClr val="008000"/>
                            </a:solidFill>
                            <a:latin typeface="Cambria Math" panose="02040503050406030204" pitchFamily="18" charset="0"/>
                          </a:rPr>
                        </m:ctrlPr>
                      </m:accPr>
                      <m:e>
                        <m:r>
                          <a:rPr lang="en-US" i="1" dirty="0">
                            <a:solidFill>
                              <a:srgbClr val="008000"/>
                            </a:solidFill>
                            <a:latin typeface="Cambria Math"/>
                          </a:rPr>
                          <m:t>𝑝</m:t>
                        </m:r>
                      </m:e>
                    </m:acc>
                  </m:oMath>
                </a14:m>
                <a:r>
                  <a:rPr lang="en-US" i="1" baseline="-25000" dirty="0" err="1" smtClean="0">
                    <a:solidFill>
                      <a:srgbClr val="008000"/>
                    </a:solidFill>
                  </a:rPr>
                  <a:t>R</a:t>
                </a:r>
                <a:endParaRPr lang="en-US" i="1" baseline="-25000" dirty="0" smtClean="0">
                  <a:solidFill>
                    <a:srgbClr val="008000"/>
                  </a:solidFill>
                </a:endParaRPr>
              </a:p>
              <a:p>
                <a:endParaRPr lang="en-US" i="1" baseline="-25000" dirty="0" smtClean="0">
                  <a:solidFill>
                    <a:srgbClr val="008000"/>
                  </a:solidFill>
                </a:endParaRPr>
              </a:p>
              <a:p>
                <a:r>
                  <a:rPr lang="en-US" i="1" baseline="-25000" dirty="0" smtClean="0">
                    <a:solidFill>
                      <a:srgbClr val="008000"/>
                    </a:solidFill>
                  </a:rPr>
                  <a:t>  </a:t>
                </a:r>
              </a:p>
              <a:p>
                <a:r>
                  <a:rPr lang="en-US" dirty="0" smtClean="0"/>
                  <a:t>Choose</a:t>
                </a:r>
                <a:r>
                  <a:rPr lang="en-US" dirty="0" smtClean="0">
                    <a:solidFill>
                      <a:srgbClr val="008000"/>
                    </a:solidFill>
                  </a:rPr>
                  <a:t> </a:t>
                </a:r>
                <a:r>
                  <a:rPr lang="en-US" i="1" dirty="0" smtClean="0">
                    <a:solidFill>
                      <a:srgbClr val="008000"/>
                    </a:solidFill>
                  </a:rPr>
                  <a:t>A</a:t>
                </a:r>
                <a:r>
                  <a:rPr lang="en-US" dirty="0" smtClean="0"/>
                  <a:t> and </a:t>
                </a:r>
                <a:r>
                  <a:rPr lang="en-US" i="1" dirty="0" smtClean="0">
                    <a:solidFill>
                      <a:srgbClr val="008000"/>
                    </a:solidFill>
                  </a:rPr>
                  <a:t>B  </a:t>
                </a:r>
                <a:r>
                  <a:rPr lang="en-US" dirty="0" smtClean="0"/>
                  <a:t>such that</a:t>
                </a:r>
                <a:r>
                  <a:rPr lang="en-US" dirty="0" smtClean="0">
                    <a:solidFill>
                      <a:srgbClr val="008000"/>
                    </a:solidFill>
                  </a:rPr>
                  <a:t> </a:t>
                </a:r>
                <a:r>
                  <a:rPr lang="en-US" i="1" dirty="0" smtClean="0">
                    <a:solidFill>
                      <a:srgbClr val="008000"/>
                    </a:solidFill>
                  </a:rPr>
                  <a:t>F’=A</a:t>
                </a:r>
                <a:r>
                  <a:rPr lang="en-US" i="1" baseline="30000" dirty="0" smtClean="0">
                    <a:solidFill>
                      <a:srgbClr val="008000"/>
                    </a:solidFill>
                  </a:rPr>
                  <a:t>-T</a:t>
                </a:r>
                <a:r>
                  <a:rPr lang="en-US" i="1" dirty="0" smtClean="0">
                    <a:solidFill>
                      <a:srgbClr val="008000"/>
                    </a:solidFill>
                  </a:rPr>
                  <a:t>FB</a:t>
                </a:r>
                <a:r>
                  <a:rPr lang="en-US" i="1" baseline="30000" dirty="0" smtClean="0">
                    <a:solidFill>
                      <a:srgbClr val="008000"/>
                    </a:solidFill>
                  </a:rPr>
                  <a:t>-1</a:t>
                </a:r>
                <a:r>
                  <a:rPr lang="en-US" dirty="0" smtClean="0">
                    <a:solidFill>
                      <a:srgbClr val="008000"/>
                    </a:solidFill>
                  </a:rPr>
                  <a:t> </a:t>
                </a:r>
                <a:r>
                  <a:rPr lang="en-US" dirty="0" smtClean="0"/>
                  <a:t>is</a:t>
                </a:r>
                <a:r>
                  <a:rPr lang="en-US" dirty="0" smtClean="0">
                    <a:solidFill>
                      <a:srgbClr val="008000"/>
                    </a:solidFill>
                  </a:rPr>
                  <a:t> </a:t>
                </a:r>
                <a:r>
                  <a:rPr lang="en-US" dirty="0" smtClean="0"/>
                  <a:t>a pure translation:</a:t>
                </a:r>
              </a:p>
              <a:p>
                <a:endParaRPr lang="en-US" dirty="0" smtClean="0"/>
              </a:p>
              <a:p>
                <a:endParaRPr lang="en-GB" dirty="0" smtClean="0">
                  <a:solidFill>
                    <a:srgbClr val="008000"/>
                  </a:solidFill>
                </a:endParaRPr>
              </a:p>
            </p:txBody>
          </p:sp>
        </mc:Choice>
        <mc:Fallback xmlns="">
          <p:sp>
            <p:nvSpPr>
              <p:cNvPr id="34823" name="Rectangle 3"/>
              <p:cNvSpPr>
                <a:spLocks noGrp="1" noRot="1" noChangeAspect="1" noMove="1" noResize="1" noEditPoints="1" noAdjustHandles="1" noChangeArrowheads="1" noChangeShapeType="1" noTextEdit="1"/>
              </p:cNvSpPr>
              <p:nvPr>
                <p:ph type="body" idx="1"/>
              </p:nvPr>
            </p:nvSpPr>
            <p:spPr>
              <a:xfrm>
                <a:off x="457200" y="1885950"/>
                <a:ext cx="8480425" cy="4171950"/>
              </a:xfrm>
              <a:blipFill rotWithShape="1">
                <a:blip r:embed="rId4"/>
                <a:stretch>
                  <a:fillRect l="-1582" t="-1898"/>
                </a:stretch>
              </a:blipFill>
            </p:spPr>
            <p:txBody>
              <a:bodyPr/>
              <a:lstStyle/>
              <a:p>
                <a:r>
                  <a:rPr lang="he-IL">
                    <a:noFill/>
                  </a:rPr>
                  <a:t> </a:t>
                </a:r>
              </a:p>
            </p:txBody>
          </p:sp>
        </mc:Fallback>
      </mc:AlternateContent>
      <p:graphicFrame>
        <p:nvGraphicFramePr>
          <p:cNvPr id="34818" name="Object 4"/>
          <p:cNvGraphicFramePr>
            <a:graphicFrameLocks noChangeAspect="1"/>
          </p:cNvGraphicFramePr>
          <p:nvPr/>
        </p:nvGraphicFramePr>
        <p:xfrm>
          <a:off x="4465638" y="5041900"/>
          <a:ext cx="1552575" cy="914400"/>
        </p:xfrm>
        <a:graphic>
          <a:graphicData uri="http://schemas.openxmlformats.org/presentationml/2006/ole">
            <mc:AlternateContent xmlns:mc="http://schemas.openxmlformats.org/markup-compatibility/2006">
              <mc:Choice xmlns:v="urn:schemas-microsoft-com:vml" Requires="v">
                <p:oleObj spid="_x0000_s96292" name="Equation" r:id="rId5" imgW="1206360" imgH="711000" progId="Equation.3">
                  <p:embed/>
                </p:oleObj>
              </mc:Choice>
              <mc:Fallback>
                <p:oleObj name="Equation" r:id="rId5" imgW="1206360" imgH="711000" progId="Equation.3">
                  <p:embed/>
                  <p:pic>
                    <p:nvPicPr>
                      <p:cNvPr id="34818"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65638" y="5041900"/>
                        <a:ext cx="1552575" cy="914400"/>
                      </a:xfrm>
                      <a:prstGeom prst="rect">
                        <a:avLst/>
                      </a:prstGeom>
                      <a:solidFill>
                        <a:srgbClr val="FFFF99"/>
                      </a:solidFill>
                      <a:ln w="9525">
                        <a:solidFill>
                          <a:srgbClr val="FF0000"/>
                        </a:solidFill>
                        <a:miter lim="800000"/>
                        <a:headEnd/>
                        <a:tailEnd/>
                      </a:ln>
                    </p:spPr>
                  </p:pic>
                </p:oleObj>
              </mc:Fallback>
            </mc:AlternateContent>
          </a:graphicData>
        </a:graphic>
      </p:graphicFrame>
      <p:graphicFrame>
        <p:nvGraphicFramePr>
          <p:cNvPr id="34819" name="Object 5"/>
          <p:cNvGraphicFramePr>
            <a:graphicFrameLocks noChangeAspect="1"/>
          </p:cNvGraphicFramePr>
          <p:nvPr/>
        </p:nvGraphicFramePr>
        <p:xfrm>
          <a:off x="1144588" y="3773488"/>
          <a:ext cx="5759450" cy="530225"/>
        </p:xfrm>
        <a:graphic>
          <a:graphicData uri="http://schemas.openxmlformats.org/presentationml/2006/ole">
            <mc:AlternateContent xmlns:mc="http://schemas.openxmlformats.org/markup-compatibility/2006">
              <mc:Choice xmlns:v="urn:schemas-microsoft-com:vml" Requires="v">
                <p:oleObj spid="_x0000_s96293" name="Equation" r:id="rId7" imgW="2895480" imgH="266400" progId="Equation.3">
                  <p:embed/>
                </p:oleObj>
              </mc:Choice>
              <mc:Fallback>
                <p:oleObj name="Equation" r:id="rId7" imgW="2895480" imgH="266400" progId="Equation.3">
                  <p:embed/>
                  <p:pic>
                    <p:nvPicPr>
                      <p:cNvPr id="34819" name="Object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44588" y="3773488"/>
                        <a:ext cx="5759450" cy="530225"/>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5-Point Star 7"/>
          <p:cNvSpPr/>
          <p:nvPr/>
        </p:nvSpPr>
        <p:spPr bwMode="auto">
          <a:xfrm>
            <a:off x="8334703" y="231228"/>
            <a:ext cx="357352" cy="325820"/>
          </a:xfrm>
          <a:prstGeom prst="star5">
            <a:avLst/>
          </a:prstGeom>
          <a:solidFill>
            <a:schemeClr val="accent1"/>
          </a:solidFill>
          <a:ln w="12700" cap="sq"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Hebrew)" pitchFamily="18" charset="0"/>
            </a:endParaRPr>
          </a:p>
        </p:txBody>
      </p:sp>
    </p:spTree>
    <p:extLst>
      <p:ext uri="{BB962C8B-B14F-4D97-AF65-F5344CB8AC3E}">
        <p14:creationId xmlns:p14="http://schemas.microsoft.com/office/powerpoint/2010/main" val="3291407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en-US" dirty="0"/>
              <a:t>Scene </a:t>
            </a:r>
            <a:r>
              <a:rPr lang="en-US" dirty="0" smtClean="0"/>
              <a:t>Reconstruction</a:t>
            </a:r>
            <a:endParaRPr lang="en-US" dirty="0"/>
          </a:p>
        </p:txBody>
      </p:sp>
      <p:sp>
        <p:nvSpPr>
          <p:cNvPr id="25603" name="Rectangle 3"/>
          <p:cNvSpPr>
            <a:spLocks noGrp="1" noChangeArrowheads="1"/>
          </p:cNvSpPr>
          <p:nvPr>
            <p:ph type="body" idx="1"/>
          </p:nvPr>
        </p:nvSpPr>
        <p:spPr>
          <a:xfrm>
            <a:off x="379194" y="1620838"/>
            <a:ext cx="8415337" cy="5237162"/>
          </a:xfrm>
        </p:spPr>
        <p:txBody>
          <a:bodyPr/>
          <a:lstStyle/>
          <a:p>
            <a:r>
              <a:rPr lang="en-US" sz="2300" dirty="0" smtClean="0"/>
              <a:t>Estimate </a:t>
            </a:r>
            <a:endParaRPr lang="en-US" sz="2300" dirty="0"/>
          </a:p>
          <a:p>
            <a:pPr lvl="1"/>
            <a:r>
              <a:rPr lang="en-US" sz="2000" dirty="0" smtClean="0"/>
              <a:t>Projection matrices: position</a:t>
            </a:r>
            <a:r>
              <a:rPr lang="en-US" sz="2000" dirty="0"/>
              <a:t>, orientation, and focal length of cameras</a:t>
            </a:r>
          </a:p>
          <a:p>
            <a:pPr lvl="1"/>
            <a:r>
              <a:rPr lang="en-US" sz="2000" dirty="0"/>
              <a:t>3D positions of feature points</a:t>
            </a:r>
          </a:p>
        </p:txBody>
      </p:sp>
      <p:sp>
        <p:nvSpPr>
          <p:cNvPr id="25604" name="AutoShape 4"/>
          <p:cNvSpPr>
            <a:spLocks noChangeArrowheads="1"/>
          </p:cNvSpPr>
          <p:nvPr/>
        </p:nvSpPr>
        <p:spPr bwMode="auto">
          <a:xfrm>
            <a:off x="1521501" y="3432747"/>
            <a:ext cx="2611939" cy="670184"/>
          </a:xfrm>
          <a:prstGeom prst="roundRect">
            <a:avLst>
              <a:gd name="adj" fmla="val 16667"/>
            </a:avLst>
          </a:prstGeom>
          <a:solidFill>
            <a:srgbClr val="FFCCCC"/>
          </a:solidFill>
          <a:ln w="38100">
            <a:solidFill>
              <a:schemeClr val="tx1"/>
            </a:solidFill>
            <a:round/>
            <a:headEnd/>
            <a:tailEnd/>
          </a:ln>
          <a:effectLst>
            <a:outerShdw dist="35921" dir="2700000" algn="ctr" rotWithShape="0">
              <a:schemeClr val="bg2">
                <a:alpha val="50000"/>
              </a:schemeClr>
            </a:outerShdw>
          </a:effectLst>
        </p:spPr>
        <p:txBody>
          <a:bodyPr anchor="ctr"/>
          <a:lstStyle/>
          <a:p>
            <a:pPr algn="ctr"/>
            <a:r>
              <a:rPr lang="en-US" sz="2400"/>
              <a:t>Feature detection</a:t>
            </a:r>
          </a:p>
        </p:txBody>
      </p:sp>
      <p:sp>
        <p:nvSpPr>
          <p:cNvPr id="25608" name="AutoShape 8"/>
          <p:cNvSpPr>
            <a:spLocks noChangeArrowheads="1"/>
          </p:cNvSpPr>
          <p:nvPr/>
        </p:nvSpPr>
        <p:spPr bwMode="auto">
          <a:xfrm>
            <a:off x="1521501" y="4438023"/>
            <a:ext cx="2611939" cy="737202"/>
          </a:xfrm>
          <a:prstGeom prst="roundRect">
            <a:avLst>
              <a:gd name="adj" fmla="val 16667"/>
            </a:avLst>
          </a:prstGeom>
          <a:solidFill>
            <a:srgbClr val="FFCC99"/>
          </a:solidFill>
          <a:ln w="38100">
            <a:solidFill>
              <a:schemeClr val="tx1"/>
            </a:solidFill>
            <a:round/>
            <a:headEnd/>
            <a:tailEnd/>
          </a:ln>
          <a:effectLst>
            <a:outerShdw dist="35921" dir="2700000" algn="ctr" rotWithShape="0">
              <a:schemeClr val="bg2">
                <a:alpha val="50000"/>
              </a:schemeClr>
            </a:outerShdw>
          </a:effectLst>
        </p:spPr>
        <p:txBody>
          <a:bodyPr anchor="ctr"/>
          <a:lstStyle/>
          <a:p>
            <a:pPr algn="ctr"/>
            <a:r>
              <a:rPr lang="en-US" sz="2400" dirty="0"/>
              <a:t>Pairwise</a:t>
            </a:r>
          </a:p>
          <a:p>
            <a:pPr algn="ctr"/>
            <a:r>
              <a:rPr lang="en-US" sz="2400" dirty="0"/>
              <a:t>feature matching</a:t>
            </a:r>
          </a:p>
        </p:txBody>
      </p:sp>
      <p:sp>
        <p:nvSpPr>
          <p:cNvPr id="25609" name="AutoShape 9"/>
          <p:cNvSpPr>
            <a:spLocks noChangeArrowheads="1"/>
          </p:cNvSpPr>
          <p:nvPr/>
        </p:nvSpPr>
        <p:spPr bwMode="auto">
          <a:xfrm>
            <a:off x="4641317" y="3968894"/>
            <a:ext cx="1958955" cy="1675460"/>
          </a:xfrm>
          <a:prstGeom prst="roundRect">
            <a:avLst>
              <a:gd name="adj" fmla="val 16667"/>
            </a:avLst>
          </a:prstGeom>
          <a:solidFill>
            <a:srgbClr val="CCECFF"/>
          </a:solidFill>
          <a:ln w="38100">
            <a:solidFill>
              <a:schemeClr val="tx1"/>
            </a:solidFill>
            <a:round/>
            <a:headEnd/>
            <a:tailEnd/>
          </a:ln>
          <a:effectLst>
            <a:outerShdw dist="35921" dir="2700000" algn="ctr" rotWithShape="0">
              <a:schemeClr val="bg2">
                <a:alpha val="50000"/>
              </a:schemeClr>
            </a:outerShdw>
          </a:effectLst>
        </p:spPr>
        <p:txBody>
          <a:bodyPr anchor="ctr"/>
          <a:lstStyle/>
          <a:p>
            <a:pPr algn="ctr"/>
            <a:r>
              <a:rPr lang="en-US" sz="2400" dirty="0" smtClean="0"/>
              <a:t>Structure </a:t>
            </a:r>
            <a:r>
              <a:rPr lang="en-US" sz="2400" dirty="0"/>
              <a:t>from </a:t>
            </a:r>
            <a:r>
              <a:rPr lang="en-US" sz="2400" dirty="0" smtClean="0"/>
              <a:t>motion</a:t>
            </a:r>
          </a:p>
          <a:p>
            <a:pPr algn="ctr"/>
            <a:r>
              <a:rPr lang="en-US" dirty="0" smtClean="0"/>
              <a:t>(incremental or other)</a:t>
            </a:r>
            <a:endParaRPr lang="en-US" sz="2400" dirty="0"/>
          </a:p>
        </p:txBody>
      </p:sp>
      <p:sp>
        <p:nvSpPr>
          <p:cNvPr id="25610" name="AutoShape 10"/>
          <p:cNvSpPr>
            <a:spLocks noChangeArrowheads="1"/>
          </p:cNvSpPr>
          <p:nvPr/>
        </p:nvSpPr>
        <p:spPr bwMode="auto">
          <a:xfrm>
            <a:off x="1521501" y="5510317"/>
            <a:ext cx="2611939" cy="737202"/>
          </a:xfrm>
          <a:prstGeom prst="roundRect">
            <a:avLst>
              <a:gd name="adj" fmla="val 16667"/>
            </a:avLst>
          </a:prstGeom>
          <a:solidFill>
            <a:srgbClr val="CCFFCC"/>
          </a:solidFill>
          <a:ln w="38100">
            <a:solidFill>
              <a:schemeClr val="tx1"/>
            </a:solidFill>
            <a:round/>
            <a:headEnd/>
            <a:tailEnd/>
          </a:ln>
          <a:effectLst>
            <a:outerShdw dist="35921" dir="2700000" algn="ctr" rotWithShape="0">
              <a:schemeClr val="bg2">
                <a:alpha val="50000"/>
              </a:schemeClr>
            </a:outerShdw>
          </a:effectLst>
        </p:spPr>
        <p:txBody>
          <a:bodyPr anchor="ctr"/>
          <a:lstStyle/>
          <a:p>
            <a:pPr algn="ctr"/>
            <a:r>
              <a:rPr lang="en-US" sz="2400"/>
              <a:t>Correspondence estimation</a:t>
            </a:r>
          </a:p>
        </p:txBody>
      </p:sp>
      <p:sp>
        <p:nvSpPr>
          <p:cNvPr id="25611" name="Line 11"/>
          <p:cNvSpPr>
            <a:spLocks noChangeShapeType="1"/>
          </p:cNvSpPr>
          <p:nvPr/>
        </p:nvSpPr>
        <p:spPr bwMode="auto">
          <a:xfrm>
            <a:off x="2827471" y="4102931"/>
            <a:ext cx="0" cy="335092"/>
          </a:xfrm>
          <a:prstGeom prst="line">
            <a:avLst/>
          </a:prstGeom>
          <a:noFill/>
          <a:ln w="9525">
            <a:solidFill>
              <a:schemeClr val="tx1"/>
            </a:solidFill>
            <a:round/>
            <a:headEnd/>
            <a:tailEnd type="triangle" w="med" len="med"/>
          </a:ln>
          <a:effectLst/>
        </p:spPr>
        <p:txBody>
          <a:bodyPr/>
          <a:lstStyle/>
          <a:p>
            <a:endParaRPr lang="en-US"/>
          </a:p>
        </p:txBody>
      </p:sp>
      <p:sp>
        <p:nvSpPr>
          <p:cNvPr id="25612" name="Line 12"/>
          <p:cNvSpPr>
            <a:spLocks noChangeShapeType="1"/>
          </p:cNvSpPr>
          <p:nvPr/>
        </p:nvSpPr>
        <p:spPr bwMode="auto">
          <a:xfrm>
            <a:off x="2827471" y="5175225"/>
            <a:ext cx="0" cy="335092"/>
          </a:xfrm>
          <a:prstGeom prst="line">
            <a:avLst/>
          </a:prstGeom>
          <a:noFill/>
          <a:ln w="9525">
            <a:solidFill>
              <a:schemeClr val="tx1"/>
            </a:solidFill>
            <a:round/>
            <a:headEnd/>
            <a:tailEnd type="triangle" w="med" len="med"/>
          </a:ln>
          <a:effectLst/>
        </p:spPr>
        <p:txBody>
          <a:bodyPr/>
          <a:lstStyle/>
          <a:p>
            <a:endParaRPr lang="en-US"/>
          </a:p>
        </p:txBody>
      </p:sp>
      <p:cxnSp>
        <p:nvCxnSpPr>
          <p:cNvPr id="25613" name="AutoShape 13"/>
          <p:cNvCxnSpPr>
            <a:cxnSpLocks noChangeShapeType="1"/>
            <a:stCxn id="25610" idx="2"/>
            <a:endCxn id="25609" idx="2"/>
          </p:cNvCxnSpPr>
          <p:nvPr/>
        </p:nvCxnSpPr>
        <p:spPr bwMode="auto">
          <a:xfrm rot="5400000" flipH="1" flipV="1">
            <a:off x="3922550" y="4566029"/>
            <a:ext cx="603166" cy="2793324"/>
          </a:xfrm>
          <a:prstGeom prst="bentConnector3">
            <a:avLst>
              <a:gd name="adj1" fmla="val -30556"/>
            </a:avLst>
          </a:prstGeom>
          <a:noFill/>
          <a:ln w="9525">
            <a:solidFill>
              <a:schemeClr val="tx1"/>
            </a:solidFill>
            <a:miter lim="800000"/>
            <a:headEnd/>
            <a:tailEnd type="triangle" w="med" len="med"/>
          </a:ln>
          <a:effectLst/>
        </p:spPr>
      </p:cxnSp>
      <p:sp>
        <p:nvSpPr>
          <p:cNvPr id="11" name="Rectangle 10"/>
          <p:cNvSpPr/>
          <p:nvPr/>
        </p:nvSpPr>
        <p:spPr bwMode="auto">
          <a:xfrm>
            <a:off x="6793907" y="6375161"/>
            <a:ext cx="1931350" cy="350378"/>
          </a:xfrm>
          <a:prstGeom prst="rect">
            <a:avLst/>
          </a:prstGeom>
          <a:solidFill>
            <a:schemeClr val="accent2">
              <a:lumMod val="20000"/>
              <a:lumOff val="80000"/>
            </a:schemeClr>
          </a:solidFill>
          <a:ln w="12700" cap="sq"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sz="1800" dirty="0" smtClean="0"/>
              <a:t>Slide by Seitz</a:t>
            </a:r>
            <a:endParaRPr kumimoji="0" lang="en-US" sz="1800" b="0" i="0" u="none" strike="noStrike" cap="none" normalizeH="0" baseline="0" dirty="0" smtClean="0">
              <a:ln>
                <a:noFill/>
              </a:ln>
              <a:solidFill>
                <a:schemeClr val="tx1"/>
              </a:solidFill>
              <a:effectLst/>
              <a:latin typeface="Times New Roman (Hebrew)"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5603">
                                            <p:txEl>
                                              <p:pRg st="0" end="0"/>
                                            </p:txEl>
                                          </p:spTgt>
                                        </p:tgtEl>
                                        <p:attrNameLst>
                                          <p:attrName>style.visibility</p:attrName>
                                        </p:attrNameLst>
                                      </p:cBhvr>
                                      <p:to>
                                        <p:strVal val="visible"/>
                                      </p:to>
                                    </p:set>
                                    <p:animEffect transition="in" filter="fade">
                                      <p:cBhvr>
                                        <p:cTn id="7" dur="500"/>
                                        <p:tgtEl>
                                          <p:spTgt spid="2560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603">
                                            <p:txEl>
                                              <p:pRg st="1" end="1"/>
                                            </p:txEl>
                                          </p:spTgt>
                                        </p:tgtEl>
                                        <p:attrNameLst>
                                          <p:attrName>style.visibility</p:attrName>
                                        </p:attrNameLst>
                                      </p:cBhvr>
                                      <p:to>
                                        <p:strVal val="visible"/>
                                      </p:to>
                                    </p:set>
                                    <p:animEffect transition="in" filter="fade">
                                      <p:cBhvr>
                                        <p:cTn id="10" dur="500"/>
                                        <p:tgtEl>
                                          <p:spTgt spid="2560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5603">
                                            <p:txEl>
                                              <p:pRg st="2" end="2"/>
                                            </p:txEl>
                                          </p:spTgt>
                                        </p:tgtEl>
                                        <p:attrNameLst>
                                          <p:attrName>style.visibility</p:attrName>
                                        </p:attrNameLst>
                                      </p:cBhvr>
                                      <p:to>
                                        <p:strVal val="visible"/>
                                      </p:to>
                                    </p:set>
                                    <p:animEffect transition="in" filter="fade">
                                      <p:cBhvr>
                                        <p:cTn id="13" dur="500"/>
                                        <p:tgtEl>
                                          <p:spTgt spid="2560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25604"/>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25611"/>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25608"/>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25612"/>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25610"/>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25613"/>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2560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3" grpId="0" build="p"/>
      <p:bldP spid="25604" grpId="0" animBg="1"/>
      <p:bldP spid="25608" grpId="0" animBg="1"/>
      <p:bldP spid="25609" grpId="0" animBg="1"/>
      <p:bldP spid="25610" grpId="0" animBg="1"/>
      <p:bldP spid="25611" grpId="0" animBg="1"/>
      <p:bldP spid="25612"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Rectangle 2"/>
          <p:cNvSpPr>
            <a:spLocks noGrp="1" noChangeArrowheads="1"/>
          </p:cNvSpPr>
          <p:nvPr>
            <p:ph type="title"/>
          </p:nvPr>
        </p:nvSpPr>
        <p:spPr>
          <a:xfrm>
            <a:off x="677254" y="166643"/>
            <a:ext cx="7772400" cy="1143000"/>
          </a:xfrm>
        </p:spPr>
        <p:txBody>
          <a:bodyPr/>
          <a:lstStyle/>
          <a:p>
            <a:r>
              <a:rPr lang="en-US" dirty="0"/>
              <a:t>Feature </a:t>
            </a:r>
            <a:r>
              <a:rPr lang="en-US" dirty="0" smtClean="0"/>
              <a:t>Detection</a:t>
            </a:r>
            <a:endParaRPr lang="en-US" dirty="0"/>
          </a:p>
        </p:txBody>
      </p:sp>
      <p:sp>
        <p:nvSpPr>
          <p:cNvPr id="198660" name="Rectangle 4"/>
          <p:cNvSpPr>
            <a:spLocks noChangeArrowheads="1"/>
          </p:cNvSpPr>
          <p:nvPr/>
        </p:nvSpPr>
        <p:spPr bwMode="auto">
          <a:xfrm>
            <a:off x="1384300" y="1355725"/>
            <a:ext cx="6529388" cy="550863"/>
          </a:xfrm>
          <a:prstGeom prst="rect">
            <a:avLst/>
          </a:prstGeom>
          <a:noFill/>
          <a:ln w="9525">
            <a:noFill/>
            <a:miter lim="800000"/>
            <a:headEnd/>
            <a:tailEnd/>
          </a:ln>
        </p:spPr>
        <p:txBody>
          <a:bodyPr/>
          <a:lstStyle/>
          <a:p>
            <a:pPr marL="342900" indent="-342900" eaLnBrk="0">
              <a:lnSpc>
                <a:spcPct val="110000"/>
              </a:lnSpc>
              <a:spcBef>
                <a:spcPts val="600"/>
              </a:spcBef>
              <a:spcAft>
                <a:spcPts val="600"/>
              </a:spcAft>
              <a:buClr>
                <a:schemeClr val="accent2"/>
              </a:buClr>
              <a:buSzPct val="110000"/>
            </a:pPr>
            <a:r>
              <a:rPr lang="en-US" sz="2400"/>
              <a:t>Detect features using SIFT [Lowe, IJCV 2004]</a:t>
            </a:r>
          </a:p>
        </p:txBody>
      </p:sp>
      <p:pic>
        <p:nvPicPr>
          <p:cNvPr id="198665" name="Picture 9" descr="SIFT_orig"/>
          <p:cNvPicPr>
            <a:picLocks noChangeAspect="1" noChangeArrowheads="1"/>
          </p:cNvPicPr>
          <p:nvPr/>
        </p:nvPicPr>
        <p:blipFill>
          <a:blip r:embed="rId3" cstate="print"/>
          <a:srcRect/>
          <a:stretch>
            <a:fillRect/>
          </a:stretch>
        </p:blipFill>
        <p:spPr bwMode="auto">
          <a:xfrm>
            <a:off x="1652588" y="2008188"/>
            <a:ext cx="5991225" cy="4494212"/>
          </a:xfrm>
          <a:prstGeom prst="rect">
            <a:avLst/>
          </a:prstGeom>
          <a:noFill/>
        </p:spPr>
      </p:pic>
      <p:pic>
        <p:nvPicPr>
          <p:cNvPr id="198667" name="Picture 11" descr="SIFT_fade"/>
          <p:cNvPicPr>
            <a:picLocks noChangeAspect="1" noChangeArrowheads="1"/>
          </p:cNvPicPr>
          <p:nvPr/>
        </p:nvPicPr>
        <p:blipFill>
          <a:blip r:embed="rId4" cstate="print"/>
          <a:srcRect/>
          <a:stretch>
            <a:fillRect/>
          </a:stretch>
        </p:blipFill>
        <p:spPr bwMode="auto">
          <a:xfrm>
            <a:off x="1652588" y="2008188"/>
            <a:ext cx="5991225" cy="4494212"/>
          </a:xfrm>
          <a:prstGeom prst="rect">
            <a:avLst/>
          </a:prstGeom>
          <a:noFill/>
        </p:spPr>
      </p:pic>
      <p:sp>
        <p:nvSpPr>
          <p:cNvPr id="6" name="Rectangle 5"/>
          <p:cNvSpPr/>
          <p:nvPr/>
        </p:nvSpPr>
        <p:spPr bwMode="auto">
          <a:xfrm>
            <a:off x="6793907" y="6375161"/>
            <a:ext cx="1931350" cy="350378"/>
          </a:xfrm>
          <a:prstGeom prst="rect">
            <a:avLst/>
          </a:prstGeom>
          <a:solidFill>
            <a:schemeClr val="accent2">
              <a:lumMod val="20000"/>
              <a:lumOff val="80000"/>
            </a:schemeClr>
          </a:solidFill>
          <a:ln w="12700" cap="sq"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sz="1800" dirty="0" smtClean="0"/>
              <a:t>Slide by Seitz</a:t>
            </a:r>
            <a:endParaRPr kumimoji="0" lang="en-US" sz="1800" b="0" i="0" u="none" strike="noStrike" cap="none" normalizeH="0" baseline="0" dirty="0" smtClean="0">
              <a:ln>
                <a:noFill/>
              </a:ln>
              <a:solidFill>
                <a:schemeClr val="tx1"/>
              </a:solidFill>
              <a:effectLst/>
              <a:latin typeface="Times New Roman (Hebrew)"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8665"/>
                                        </p:tgtEl>
                                        <p:attrNameLst>
                                          <p:attrName>style.visibility</p:attrName>
                                        </p:attrNameLst>
                                      </p:cBhvr>
                                      <p:to>
                                        <p:strVal val="visible"/>
                                      </p:to>
                                    </p:set>
                                    <p:animEffect transition="in" filter="fade">
                                      <p:cBhvr>
                                        <p:cTn id="7" dur="500"/>
                                        <p:tgtEl>
                                          <p:spTgt spid="19866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98667"/>
                                        </p:tgtEl>
                                        <p:attrNameLst>
                                          <p:attrName>style.visibility</p:attrName>
                                        </p:attrNameLst>
                                      </p:cBhvr>
                                      <p:to>
                                        <p:strVal val="visible"/>
                                      </p:to>
                                    </p:set>
                                    <p:animEffect transition="in" filter="fade">
                                      <p:cBhvr>
                                        <p:cTn id="12" dur="500"/>
                                        <p:tgtEl>
                                          <p:spTgt spid="1986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Rectangle 2"/>
          <p:cNvSpPr>
            <a:spLocks noGrp="1" noChangeArrowheads="1"/>
          </p:cNvSpPr>
          <p:nvPr>
            <p:ph type="title"/>
          </p:nvPr>
        </p:nvSpPr>
        <p:spPr>
          <a:xfrm>
            <a:off x="694345" y="252101"/>
            <a:ext cx="7772400" cy="1143000"/>
          </a:xfrm>
        </p:spPr>
        <p:txBody>
          <a:bodyPr/>
          <a:lstStyle/>
          <a:p>
            <a:r>
              <a:rPr lang="en-US" dirty="0"/>
              <a:t>Feature </a:t>
            </a:r>
            <a:r>
              <a:rPr lang="en-US" dirty="0" smtClean="0"/>
              <a:t>Detection</a:t>
            </a:r>
            <a:endParaRPr lang="en-US" dirty="0"/>
          </a:p>
        </p:txBody>
      </p:sp>
      <p:grpSp>
        <p:nvGrpSpPr>
          <p:cNvPr id="2" name="Group 37"/>
          <p:cNvGrpSpPr>
            <a:grpSpLocks/>
          </p:cNvGrpSpPr>
          <p:nvPr/>
        </p:nvGrpSpPr>
        <p:grpSpPr bwMode="auto">
          <a:xfrm>
            <a:off x="2413000" y="2392363"/>
            <a:ext cx="4232275" cy="3711575"/>
            <a:chOff x="1300" y="1670"/>
            <a:chExt cx="2049" cy="1800"/>
          </a:xfrm>
        </p:grpSpPr>
        <p:pic>
          <p:nvPicPr>
            <p:cNvPr id="190471" name="Picture 7" descr="vgasull_23497540"/>
            <p:cNvPicPr>
              <a:picLocks noChangeAspect="1" noChangeArrowheads="1"/>
            </p:cNvPicPr>
            <p:nvPr/>
          </p:nvPicPr>
          <p:blipFill>
            <a:blip r:embed="rId3" cstate="print"/>
            <a:srcRect/>
            <a:stretch>
              <a:fillRect/>
            </a:stretch>
          </p:blipFill>
          <p:spPr bwMode="auto">
            <a:xfrm>
              <a:off x="1773" y="3199"/>
              <a:ext cx="361" cy="271"/>
            </a:xfrm>
            <a:prstGeom prst="rect">
              <a:avLst/>
            </a:prstGeom>
            <a:noFill/>
          </p:spPr>
        </p:pic>
        <p:pic>
          <p:nvPicPr>
            <p:cNvPr id="190472" name="Picture 8" descr="vgasull_25138094"/>
            <p:cNvPicPr>
              <a:picLocks noChangeAspect="1" noChangeArrowheads="1"/>
            </p:cNvPicPr>
            <p:nvPr/>
          </p:nvPicPr>
          <p:blipFill>
            <a:blip r:embed="rId4" cstate="print"/>
            <a:srcRect/>
            <a:stretch>
              <a:fillRect/>
            </a:stretch>
          </p:blipFill>
          <p:spPr bwMode="auto">
            <a:xfrm>
              <a:off x="2941" y="1865"/>
              <a:ext cx="361" cy="271"/>
            </a:xfrm>
            <a:prstGeom prst="rect">
              <a:avLst/>
            </a:prstGeom>
            <a:noFill/>
          </p:spPr>
        </p:pic>
        <p:pic>
          <p:nvPicPr>
            <p:cNvPr id="190473" name="Picture 9" descr="12537899@N00_61998638"/>
            <p:cNvPicPr>
              <a:picLocks noChangeAspect="1" noChangeArrowheads="1"/>
            </p:cNvPicPr>
            <p:nvPr/>
          </p:nvPicPr>
          <p:blipFill>
            <a:blip r:embed="rId5" cstate="print"/>
            <a:srcRect/>
            <a:stretch>
              <a:fillRect/>
            </a:stretch>
          </p:blipFill>
          <p:spPr bwMode="auto">
            <a:xfrm>
              <a:off x="1300" y="3005"/>
              <a:ext cx="361" cy="271"/>
            </a:xfrm>
            <a:prstGeom prst="rect">
              <a:avLst/>
            </a:prstGeom>
            <a:noFill/>
          </p:spPr>
        </p:pic>
        <p:pic>
          <p:nvPicPr>
            <p:cNvPr id="190481" name="Picture 17" descr="amos_33004438"/>
            <p:cNvPicPr preferRelativeResize="0">
              <a:picLocks noChangeAspect="1" noChangeArrowheads="1"/>
            </p:cNvPicPr>
            <p:nvPr/>
          </p:nvPicPr>
          <p:blipFill>
            <a:blip r:embed="rId6" cstate="print"/>
            <a:srcRect/>
            <a:stretch>
              <a:fillRect/>
            </a:stretch>
          </p:blipFill>
          <p:spPr bwMode="auto">
            <a:xfrm>
              <a:off x="1745" y="1670"/>
              <a:ext cx="361" cy="271"/>
            </a:xfrm>
            <a:prstGeom prst="rect">
              <a:avLst/>
            </a:prstGeom>
            <a:noFill/>
            <a:ln w="34925">
              <a:miter lim="800000"/>
              <a:headEnd/>
              <a:tailEnd/>
            </a:ln>
          </p:spPr>
        </p:pic>
        <p:pic>
          <p:nvPicPr>
            <p:cNvPr id="190482" name="Picture 18" descr="antmoose_35893232"/>
            <p:cNvPicPr>
              <a:picLocks noChangeAspect="1" noChangeArrowheads="1"/>
            </p:cNvPicPr>
            <p:nvPr/>
          </p:nvPicPr>
          <p:blipFill>
            <a:blip r:embed="rId7" cstate="print"/>
            <a:srcRect/>
            <a:stretch>
              <a:fillRect/>
            </a:stretch>
          </p:blipFill>
          <p:spPr bwMode="auto">
            <a:xfrm>
              <a:off x="1355" y="2059"/>
              <a:ext cx="362" cy="271"/>
            </a:xfrm>
            <a:prstGeom prst="rect">
              <a:avLst/>
            </a:prstGeom>
            <a:noFill/>
          </p:spPr>
        </p:pic>
        <p:pic>
          <p:nvPicPr>
            <p:cNvPr id="190483" name="Picture 19" descr="brodo_1608728"/>
            <p:cNvPicPr>
              <a:picLocks noChangeAspect="1" noChangeArrowheads="1"/>
            </p:cNvPicPr>
            <p:nvPr/>
          </p:nvPicPr>
          <p:blipFill>
            <a:blip r:embed="rId8" cstate="print"/>
            <a:srcRect/>
            <a:stretch>
              <a:fillRect/>
            </a:stretch>
          </p:blipFill>
          <p:spPr bwMode="auto">
            <a:xfrm>
              <a:off x="2245" y="3116"/>
              <a:ext cx="362" cy="271"/>
            </a:xfrm>
            <a:prstGeom prst="rect">
              <a:avLst/>
            </a:prstGeom>
            <a:noFill/>
          </p:spPr>
        </p:pic>
        <p:pic>
          <p:nvPicPr>
            <p:cNvPr id="190486" name="Picture 22" descr="daryoush_66536317"/>
            <p:cNvPicPr>
              <a:picLocks noChangeAspect="1" noChangeArrowheads="1"/>
            </p:cNvPicPr>
            <p:nvPr/>
          </p:nvPicPr>
          <p:blipFill>
            <a:blip r:embed="rId9" cstate="print"/>
            <a:srcRect/>
            <a:stretch>
              <a:fillRect/>
            </a:stretch>
          </p:blipFill>
          <p:spPr bwMode="auto">
            <a:xfrm>
              <a:off x="2968" y="2226"/>
              <a:ext cx="362" cy="271"/>
            </a:xfrm>
            <a:prstGeom prst="rect">
              <a:avLst/>
            </a:prstGeom>
            <a:noFill/>
          </p:spPr>
        </p:pic>
        <p:pic>
          <p:nvPicPr>
            <p:cNvPr id="190487" name="Picture 23" descr="ekenzie_18947135"/>
            <p:cNvPicPr>
              <a:picLocks noChangeAspect="1" noChangeArrowheads="1"/>
            </p:cNvPicPr>
            <p:nvPr/>
          </p:nvPicPr>
          <p:blipFill>
            <a:blip r:embed="rId10" cstate="print"/>
            <a:srcRect/>
            <a:stretch>
              <a:fillRect/>
            </a:stretch>
          </p:blipFill>
          <p:spPr bwMode="auto">
            <a:xfrm>
              <a:off x="2746" y="3088"/>
              <a:ext cx="243" cy="362"/>
            </a:xfrm>
            <a:prstGeom prst="rect">
              <a:avLst/>
            </a:prstGeom>
            <a:noFill/>
          </p:spPr>
        </p:pic>
        <p:pic>
          <p:nvPicPr>
            <p:cNvPr id="190488" name="Picture 24" descr="ewanmcdowall_60821586"/>
            <p:cNvPicPr>
              <a:picLocks noChangeAspect="1" noChangeArrowheads="1"/>
            </p:cNvPicPr>
            <p:nvPr/>
          </p:nvPicPr>
          <p:blipFill>
            <a:blip r:embed="rId11" cstate="print"/>
            <a:srcRect/>
            <a:stretch>
              <a:fillRect/>
            </a:stretch>
          </p:blipFill>
          <p:spPr bwMode="auto">
            <a:xfrm>
              <a:off x="1884" y="2615"/>
              <a:ext cx="361" cy="271"/>
            </a:xfrm>
            <a:prstGeom prst="rect">
              <a:avLst/>
            </a:prstGeom>
            <a:noFill/>
          </p:spPr>
        </p:pic>
        <p:pic>
          <p:nvPicPr>
            <p:cNvPr id="190489" name="Picture 25" descr="gauiscaecilius_668314"/>
            <p:cNvPicPr>
              <a:picLocks noChangeAspect="1" noChangeArrowheads="1"/>
            </p:cNvPicPr>
            <p:nvPr/>
          </p:nvPicPr>
          <p:blipFill>
            <a:blip r:embed="rId12" cstate="print"/>
            <a:srcRect/>
            <a:stretch>
              <a:fillRect/>
            </a:stretch>
          </p:blipFill>
          <p:spPr bwMode="auto">
            <a:xfrm>
              <a:off x="2412" y="2143"/>
              <a:ext cx="362" cy="271"/>
            </a:xfrm>
            <a:prstGeom prst="rect">
              <a:avLst/>
            </a:prstGeom>
            <a:noFill/>
          </p:spPr>
        </p:pic>
        <p:pic>
          <p:nvPicPr>
            <p:cNvPr id="190490" name="Picture 26" descr="kurtnaks_31263284"/>
            <p:cNvPicPr>
              <a:picLocks noChangeAspect="1" noChangeArrowheads="1"/>
            </p:cNvPicPr>
            <p:nvPr/>
          </p:nvPicPr>
          <p:blipFill>
            <a:blip r:embed="rId13" cstate="print"/>
            <a:srcRect/>
            <a:stretch>
              <a:fillRect/>
            </a:stretch>
          </p:blipFill>
          <p:spPr bwMode="auto">
            <a:xfrm>
              <a:off x="1439" y="2476"/>
              <a:ext cx="241" cy="362"/>
            </a:xfrm>
            <a:prstGeom prst="rect">
              <a:avLst/>
            </a:prstGeom>
            <a:noFill/>
          </p:spPr>
        </p:pic>
        <p:pic>
          <p:nvPicPr>
            <p:cNvPr id="190491" name="Picture 27" descr="kurtnaks_31264738"/>
            <p:cNvPicPr>
              <a:picLocks noChangeAspect="1" noChangeArrowheads="1"/>
            </p:cNvPicPr>
            <p:nvPr/>
          </p:nvPicPr>
          <p:blipFill>
            <a:blip r:embed="rId14" cstate="print"/>
            <a:srcRect/>
            <a:stretch>
              <a:fillRect/>
            </a:stretch>
          </p:blipFill>
          <p:spPr bwMode="auto">
            <a:xfrm>
              <a:off x="3107" y="3088"/>
              <a:ext cx="242" cy="362"/>
            </a:xfrm>
            <a:prstGeom prst="rect">
              <a:avLst/>
            </a:prstGeom>
            <a:noFill/>
          </p:spPr>
        </p:pic>
        <p:pic>
          <p:nvPicPr>
            <p:cNvPr id="190493" name="Picture 29" descr="kurtnaks_31268253"/>
            <p:cNvPicPr>
              <a:picLocks noChangeAspect="1" noChangeArrowheads="1"/>
            </p:cNvPicPr>
            <p:nvPr/>
          </p:nvPicPr>
          <p:blipFill>
            <a:blip r:embed="rId15" cstate="print"/>
            <a:srcRect/>
            <a:stretch>
              <a:fillRect/>
            </a:stretch>
          </p:blipFill>
          <p:spPr bwMode="auto">
            <a:xfrm>
              <a:off x="2412" y="1809"/>
              <a:ext cx="362" cy="242"/>
            </a:xfrm>
            <a:prstGeom prst="rect">
              <a:avLst/>
            </a:prstGeom>
            <a:noFill/>
          </p:spPr>
        </p:pic>
        <p:pic>
          <p:nvPicPr>
            <p:cNvPr id="190497" name="Picture 33" descr="mrjennings_23299087"/>
            <p:cNvPicPr>
              <a:picLocks noChangeAspect="1" noChangeArrowheads="1"/>
            </p:cNvPicPr>
            <p:nvPr/>
          </p:nvPicPr>
          <p:blipFill>
            <a:blip r:embed="rId16" cstate="print"/>
            <a:srcRect/>
            <a:stretch>
              <a:fillRect/>
            </a:stretch>
          </p:blipFill>
          <p:spPr bwMode="auto">
            <a:xfrm>
              <a:off x="2468" y="2588"/>
              <a:ext cx="271" cy="361"/>
            </a:xfrm>
            <a:prstGeom prst="rect">
              <a:avLst/>
            </a:prstGeom>
            <a:noFill/>
          </p:spPr>
        </p:pic>
        <p:pic>
          <p:nvPicPr>
            <p:cNvPr id="190498" name="Picture 34" descr="mrjennings_62624466"/>
            <p:cNvPicPr>
              <a:picLocks noChangeAspect="1" noChangeArrowheads="1"/>
            </p:cNvPicPr>
            <p:nvPr/>
          </p:nvPicPr>
          <p:blipFill>
            <a:blip r:embed="rId17" cstate="print"/>
            <a:srcRect/>
            <a:stretch>
              <a:fillRect/>
            </a:stretch>
          </p:blipFill>
          <p:spPr bwMode="auto">
            <a:xfrm>
              <a:off x="2913" y="2643"/>
              <a:ext cx="361" cy="271"/>
            </a:xfrm>
            <a:prstGeom prst="rect">
              <a:avLst/>
            </a:prstGeom>
            <a:noFill/>
          </p:spPr>
        </p:pic>
        <p:pic>
          <p:nvPicPr>
            <p:cNvPr id="190499" name="Picture 35" descr="mscolly_8512764"/>
            <p:cNvPicPr>
              <a:picLocks noChangeAspect="1" noChangeArrowheads="1"/>
            </p:cNvPicPr>
            <p:nvPr/>
          </p:nvPicPr>
          <p:blipFill>
            <a:blip r:embed="rId18" cstate="print"/>
            <a:srcRect/>
            <a:stretch>
              <a:fillRect/>
            </a:stretch>
          </p:blipFill>
          <p:spPr bwMode="auto">
            <a:xfrm>
              <a:off x="1912" y="2059"/>
              <a:ext cx="271" cy="362"/>
            </a:xfrm>
            <a:prstGeom prst="rect">
              <a:avLst/>
            </a:prstGeom>
            <a:noFill/>
          </p:spPr>
        </p:pic>
      </p:grpSp>
      <p:sp>
        <p:nvSpPr>
          <p:cNvPr id="190503" name="Rectangle 39"/>
          <p:cNvSpPr>
            <a:spLocks noChangeArrowheads="1"/>
          </p:cNvSpPr>
          <p:nvPr/>
        </p:nvSpPr>
        <p:spPr bwMode="auto">
          <a:xfrm>
            <a:off x="1384300" y="1355725"/>
            <a:ext cx="6529388" cy="550863"/>
          </a:xfrm>
          <a:prstGeom prst="rect">
            <a:avLst/>
          </a:prstGeom>
          <a:noFill/>
          <a:ln w="9525">
            <a:noFill/>
            <a:miter lim="800000"/>
            <a:headEnd/>
            <a:tailEnd/>
          </a:ln>
        </p:spPr>
        <p:txBody>
          <a:bodyPr/>
          <a:lstStyle/>
          <a:p>
            <a:pPr marL="342900" indent="-342900" eaLnBrk="0">
              <a:lnSpc>
                <a:spcPct val="110000"/>
              </a:lnSpc>
              <a:spcBef>
                <a:spcPts val="600"/>
              </a:spcBef>
              <a:spcAft>
                <a:spcPts val="600"/>
              </a:spcAft>
              <a:buClr>
                <a:schemeClr val="accent2"/>
              </a:buClr>
              <a:buSzPct val="110000"/>
            </a:pPr>
            <a:r>
              <a:rPr lang="en-US" sz="2400"/>
              <a:t>Detect features using SIFT [Lowe, IJCV 2004]</a:t>
            </a:r>
          </a:p>
        </p:txBody>
      </p:sp>
      <p:sp>
        <p:nvSpPr>
          <p:cNvPr id="22" name="Rectangle 21"/>
          <p:cNvSpPr/>
          <p:nvPr/>
        </p:nvSpPr>
        <p:spPr bwMode="auto">
          <a:xfrm>
            <a:off x="6793907" y="6375161"/>
            <a:ext cx="1931350" cy="350378"/>
          </a:xfrm>
          <a:prstGeom prst="rect">
            <a:avLst/>
          </a:prstGeom>
          <a:solidFill>
            <a:schemeClr val="accent2">
              <a:lumMod val="20000"/>
              <a:lumOff val="80000"/>
            </a:schemeClr>
          </a:solidFill>
          <a:ln w="12700" cap="sq"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sz="1800" dirty="0" smtClean="0"/>
              <a:t>Slide by Seitz</a:t>
            </a:r>
            <a:endParaRPr kumimoji="0" lang="en-US" sz="1800" b="0" i="0" u="none" strike="noStrike" cap="none" normalizeH="0" baseline="0" dirty="0" smtClean="0">
              <a:ln>
                <a:noFill/>
              </a:ln>
              <a:solidFill>
                <a:schemeClr val="tx1"/>
              </a:solidFill>
              <a:effectLst/>
              <a:latin typeface="Times New Roman (Hebrew)" pitchFamily="18" charset="0"/>
            </a:endParaRPr>
          </a:p>
        </p:txBody>
      </p:sp>
    </p:spTree>
  </p:cSld>
  <p:clrMapOvr>
    <a:masterClrMapping/>
  </p:clrMapOv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Rectangle 2"/>
          <p:cNvSpPr>
            <a:spLocks noGrp="1" noChangeArrowheads="1"/>
          </p:cNvSpPr>
          <p:nvPr>
            <p:ph type="title"/>
          </p:nvPr>
        </p:nvSpPr>
        <p:spPr>
          <a:xfrm>
            <a:off x="668708" y="243555"/>
            <a:ext cx="7772400" cy="1143000"/>
          </a:xfrm>
        </p:spPr>
        <p:txBody>
          <a:bodyPr/>
          <a:lstStyle/>
          <a:p>
            <a:r>
              <a:rPr lang="en-US" dirty="0"/>
              <a:t>Feature </a:t>
            </a:r>
            <a:r>
              <a:rPr lang="en-US" dirty="0" smtClean="0"/>
              <a:t>Detection</a:t>
            </a:r>
            <a:endParaRPr lang="en-US" dirty="0"/>
          </a:p>
        </p:txBody>
      </p:sp>
      <p:sp>
        <p:nvSpPr>
          <p:cNvPr id="192515" name="Rectangle 3"/>
          <p:cNvSpPr>
            <a:spLocks noGrp="1" noChangeArrowheads="1"/>
          </p:cNvSpPr>
          <p:nvPr>
            <p:ph type="body" idx="1"/>
          </p:nvPr>
        </p:nvSpPr>
        <p:spPr>
          <a:xfrm>
            <a:off x="1384300" y="1355725"/>
            <a:ext cx="6529388" cy="550863"/>
          </a:xfrm>
        </p:spPr>
        <p:txBody>
          <a:bodyPr/>
          <a:lstStyle/>
          <a:p>
            <a:pPr>
              <a:buFontTx/>
              <a:buNone/>
            </a:pPr>
            <a:r>
              <a:rPr lang="en-US" sz="2400"/>
              <a:t>Detect features using SIFT [Lowe, IJCV 2004]</a:t>
            </a:r>
          </a:p>
        </p:txBody>
      </p:sp>
      <p:grpSp>
        <p:nvGrpSpPr>
          <p:cNvPr id="2" name="Group 251"/>
          <p:cNvGrpSpPr>
            <a:grpSpLocks/>
          </p:cNvGrpSpPr>
          <p:nvPr/>
        </p:nvGrpSpPr>
        <p:grpSpPr bwMode="auto">
          <a:xfrm>
            <a:off x="2413000" y="2392363"/>
            <a:ext cx="4232275" cy="3711575"/>
            <a:chOff x="1300" y="1670"/>
            <a:chExt cx="2049" cy="1800"/>
          </a:xfrm>
        </p:grpSpPr>
        <p:pic>
          <p:nvPicPr>
            <p:cNvPr id="192520" name="Picture 8" descr="vgasull_23497540"/>
            <p:cNvPicPr>
              <a:picLocks noChangeAspect="1" noChangeArrowheads="1"/>
            </p:cNvPicPr>
            <p:nvPr/>
          </p:nvPicPr>
          <p:blipFill>
            <a:blip r:embed="rId3" cstate="print"/>
            <a:srcRect/>
            <a:stretch>
              <a:fillRect/>
            </a:stretch>
          </p:blipFill>
          <p:spPr bwMode="auto">
            <a:xfrm>
              <a:off x="1773" y="3199"/>
              <a:ext cx="361" cy="271"/>
            </a:xfrm>
            <a:prstGeom prst="rect">
              <a:avLst/>
            </a:prstGeom>
            <a:noFill/>
          </p:spPr>
        </p:pic>
        <p:pic>
          <p:nvPicPr>
            <p:cNvPr id="192521" name="Picture 9" descr="vgasull_25138094"/>
            <p:cNvPicPr>
              <a:picLocks noChangeAspect="1" noChangeArrowheads="1"/>
            </p:cNvPicPr>
            <p:nvPr/>
          </p:nvPicPr>
          <p:blipFill>
            <a:blip r:embed="rId4" cstate="print"/>
            <a:srcRect/>
            <a:stretch>
              <a:fillRect/>
            </a:stretch>
          </p:blipFill>
          <p:spPr bwMode="auto">
            <a:xfrm>
              <a:off x="2941" y="1865"/>
              <a:ext cx="361" cy="271"/>
            </a:xfrm>
            <a:prstGeom prst="rect">
              <a:avLst/>
            </a:prstGeom>
            <a:noFill/>
          </p:spPr>
        </p:pic>
        <p:pic>
          <p:nvPicPr>
            <p:cNvPr id="192522" name="Picture 10" descr="12537899@N00_61998638"/>
            <p:cNvPicPr>
              <a:picLocks noChangeAspect="1" noChangeArrowheads="1"/>
            </p:cNvPicPr>
            <p:nvPr/>
          </p:nvPicPr>
          <p:blipFill>
            <a:blip r:embed="rId5" cstate="print"/>
            <a:srcRect/>
            <a:stretch>
              <a:fillRect/>
            </a:stretch>
          </p:blipFill>
          <p:spPr bwMode="auto">
            <a:xfrm>
              <a:off x="1300" y="3005"/>
              <a:ext cx="361" cy="271"/>
            </a:xfrm>
            <a:prstGeom prst="rect">
              <a:avLst/>
            </a:prstGeom>
            <a:noFill/>
          </p:spPr>
        </p:pic>
        <p:pic>
          <p:nvPicPr>
            <p:cNvPr id="192530" name="Picture 18" descr="amos_33004438"/>
            <p:cNvPicPr preferRelativeResize="0">
              <a:picLocks noChangeAspect="1" noChangeArrowheads="1"/>
            </p:cNvPicPr>
            <p:nvPr/>
          </p:nvPicPr>
          <p:blipFill>
            <a:blip r:embed="rId6" cstate="print"/>
            <a:srcRect/>
            <a:stretch>
              <a:fillRect/>
            </a:stretch>
          </p:blipFill>
          <p:spPr bwMode="auto">
            <a:xfrm>
              <a:off x="1745" y="1670"/>
              <a:ext cx="361" cy="271"/>
            </a:xfrm>
            <a:prstGeom prst="rect">
              <a:avLst/>
            </a:prstGeom>
            <a:noFill/>
            <a:ln w="34925">
              <a:miter lim="800000"/>
              <a:headEnd/>
              <a:tailEnd/>
            </a:ln>
          </p:spPr>
        </p:pic>
        <p:pic>
          <p:nvPicPr>
            <p:cNvPr id="192531" name="Picture 19" descr="antmoose_35893232"/>
            <p:cNvPicPr>
              <a:picLocks noChangeAspect="1" noChangeArrowheads="1"/>
            </p:cNvPicPr>
            <p:nvPr/>
          </p:nvPicPr>
          <p:blipFill>
            <a:blip r:embed="rId7" cstate="print"/>
            <a:srcRect/>
            <a:stretch>
              <a:fillRect/>
            </a:stretch>
          </p:blipFill>
          <p:spPr bwMode="auto">
            <a:xfrm>
              <a:off x="1355" y="2059"/>
              <a:ext cx="362" cy="271"/>
            </a:xfrm>
            <a:prstGeom prst="rect">
              <a:avLst/>
            </a:prstGeom>
            <a:noFill/>
          </p:spPr>
        </p:pic>
        <p:pic>
          <p:nvPicPr>
            <p:cNvPr id="192532" name="Picture 20" descr="brodo_1608728"/>
            <p:cNvPicPr>
              <a:picLocks noChangeAspect="1" noChangeArrowheads="1"/>
            </p:cNvPicPr>
            <p:nvPr/>
          </p:nvPicPr>
          <p:blipFill>
            <a:blip r:embed="rId8" cstate="print"/>
            <a:srcRect/>
            <a:stretch>
              <a:fillRect/>
            </a:stretch>
          </p:blipFill>
          <p:spPr bwMode="auto">
            <a:xfrm>
              <a:off x="2245" y="3116"/>
              <a:ext cx="362" cy="271"/>
            </a:xfrm>
            <a:prstGeom prst="rect">
              <a:avLst/>
            </a:prstGeom>
            <a:noFill/>
          </p:spPr>
        </p:pic>
        <p:pic>
          <p:nvPicPr>
            <p:cNvPr id="192535" name="Picture 23" descr="daryoush_66536317"/>
            <p:cNvPicPr>
              <a:picLocks noChangeAspect="1" noChangeArrowheads="1"/>
            </p:cNvPicPr>
            <p:nvPr/>
          </p:nvPicPr>
          <p:blipFill>
            <a:blip r:embed="rId9" cstate="print"/>
            <a:srcRect/>
            <a:stretch>
              <a:fillRect/>
            </a:stretch>
          </p:blipFill>
          <p:spPr bwMode="auto">
            <a:xfrm>
              <a:off x="2968" y="2226"/>
              <a:ext cx="362" cy="271"/>
            </a:xfrm>
            <a:prstGeom prst="rect">
              <a:avLst/>
            </a:prstGeom>
            <a:noFill/>
          </p:spPr>
        </p:pic>
        <p:pic>
          <p:nvPicPr>
            <p:cNvPr id="192536" name="Picture 24" descr="ekenzie_18947135"/>
            <p:cNvPicPr>
              <a:picLocks noChangeAspect="1" noChangeArrowheads="1"/>
            </p:cNvPicPr>
            <p:nvPr/>
          </p:nvPicPr>
          <p:blipFill>
            <a:blip r:embed="rId10" cstate="print"/>
            <a:srcRect/>
            <a:stretch>
              <a:fillRect/>
            </a:stretch>
          </p:blipFill>
          <p:spPr bwMode="auto">
            <a:xfrm>
              <a:off x="2746" y="3088"/>
              <a:ext cx="243" cy="362"/>
            </a:xfrm>
            <a:prstGeom prst="rect">
              <a:avLst/>
            </a:prstGeom>
            <a:noFill/>
          </p:spPr>
        </p:pic>
        <p:pic>
          <p:nvPicPr>
            <p:cNvPr id="192537" name="Picture 25" descr="ewanmcdowall_60821586"/>
            <p:cNvPicPr>
              <a:picLocks noChangeAspect="1" noChangeArrowheads="1"/>
            </p:cNvPicPr>
            <p:nvPr/>
          </p:nvPicPr>
          <p:blipFill>
            <a:blip r:embed="rId11" cstate="print"/>
            <a:srcRect/>
            <a:stretch>
              <a:fillRect/>
            </a:stretch>
          </p:blipFill>
          <p:spPr bwMode="auto">
            <a:xfrm>
              <a:off x="1884" y="2615"/>
              <a:ext cx="361" cy="271"/>
            </a:xfrm>
            <a:prstGeom prst="rect">
              <a:avLst/>
            </a:prstGeom>
            <a:noFill/>
          </p:spPr>
        </p:pic>
        <p:pic>
          <p:nvPicPr>
            <p:cNvPr id="192538" name="Picture 26" descr="gauiscaecilius_668314"/>
            <p:cNvPicPr>
              <a:picLocks noChangeAspect="1" noChangeArrowheads="1"/>
            </p:cNvPicPr>
            <p:nvPr/>
          </p:nvPicPr>
          <p:blipFill>
            <a:blip r:embed="rId12" cstate="print"/>
            <a:srcRect/>
            <a:stretch>
              <a:fillRect/>
            </a:stretch>
          </p:blipFill>
          <p:spPr bwMode="auto">
            <a:xfrm>
              <a:off x="2412" y="2143"/>
              <a:ext cx="362" cy="271"/>
            </a:xfrm>
            <a:prstGeom prst="rect">
              <a:avLst/>
            </a:prstGeom>
            <a:noFill/>
          </p:spPr>
        </p:pic>
        <p:pic>
          <p:nvPicPr>
            <p:cNvPr id="192539" name="Picture 27" descr="kurtnaks_31263284"/>
            <p:cNvPicPr>
              <a:picLocks noChangeAspect="1" noChangeArrowheads="1"/>
            </p:cNvPicPr>
            <p:nvPr/>
          </p:nvPicPr>
          <p:blipFill>
            <a:blip r:embed="rId13" cstate="print"/>
            <a:srcRect/>
            <a:stretch>
              <a:fillRect/>
            </a:stretch>
          </p:blipFill>
          <p:spPr bwMode="auto">
            <a:xfrm>
              <a:off x="1439" y="2476"/>
              <a:ext cx="241" cy="362"/>
            </a:xfrm>
            <a:prstGeom prst="rect">
              <a:avLst/>
            </a:prstGeom>
            <a:noFill/>
          </p:spPr>
        </p:pic>
        <p:pic>
          <p:nvPicPr>
            <p:cNvPr id="192540" name="Picture 28" descr="kurtnaks_31264738"/>
            <p:cNvPicPr>
              <a:picLocks noChangeAspect="1" noChangeArrowheads="1"/>
            </p:cNvPicPr>
            <p:nvPr/>
          </p:nvPicPr>
          <p:blipFill>
            <a:blip r:embed="rId14" cstate="print"/>
            <a:srcRect/>
            <a:stretch>
              <a:fillRect/>
            </a:stretch>
          </p:blipFill>
          <p:spPr bwMode="auto">
            <a:xfrm>
              <a:off x="3107" y="3088"/>
              <a:ext cx="242" cy="362"/>
            </a:xfrm>
            <a:prstGeom prst="rect">
              <a:avLst/>
            </a:prstGeom>
            <a:noFill/>
          </p:spPr>
        </p:pic>
        <p:pic>
          <p:nvPicPr>
            <p:cNvPr id="192542" name="Picture 30" descr="kurtnaks_31268253"/>
            <p:cNvPicPr>
              <a:picLocks noChangeAspect="1" noChangeArrowheads="1"/>
            </p:cNvPicPr>
            <p:nvPr/>
          </p:nvPicPr>
          <p:blipFill>
            <a:blip r:embed="rId15" cstate="print"/>
            <a:srcRect/>
            <a:stretch>
              <a:fillRect/>
            </a:stretch>
          </p:blipFill>
          <p:spPr bwMode="auto">
            <a:xfrm>
              <a:off x="2412" y="1809"/>
              <a:ext cx="362" cy="242"/>
            </a:xfrm>
            <a:prstGeom prst="rect">
              <a:avLst/>
            </a:prstGeom>
            <a:noFill/>
          </p:spPr>
        </p:pic>
        <p:pic>
          <p:nvPicPr>
            <p:cNvPr id="192546" name="Picture 34" descr="mrjennings_23299087"/>
            <p:cNvPicPr>
              <a:picLocks noChangeAspect="1" noChangeArrowheads="1"/>
            </p:cNvPicPr>
            <p:nvPr/>
          </p:nvPicPr>
          <p:blipFill>
            <a:blip r:embed="rId16" cstate="print"/>
            <a:srcRect/>
            <a:stretch>
              <a:fillRect/>
            </a:stretch>
          </p:blipFill>
          <p:spPr bwMode="auto">
            <a:xfrm>
              <a:off x="2468" y="2588"/>
              <a:ext cx="271" cy="361"/>
            </a:xfrm>
            <a:prstGeom prst="rect">
              <a:avLst/>
            </a:prstGeom>
            <a:noFill/>
          </p:spPr>
        </p:pic>
        <p:pic>
          <p:nvPicPr>
            <p:cNvPr id="192547" name="Picture 35" descr="mrjennings_62624466"/>
            <p:cNvPicPr>
              <a:picLocks noChangeAspect="1" noChangeArrowheads="1"/>
            </p:cNvPicPr>
            <p:nvPr/>
          </p:nvPicPr>
          <p:blipFill>
            <a:blip r:embed="rId17" cstate="print"/>
            <a:srcRect/>
            <a:stretch>
              <a:fillRect/>
            </a:stretch>
          </p:blipFill>
          <p:spPr bwMode="auto">
            <a:xfrm>
              <a:off x="2913" y="2643"/>
              <a:ext cx="361" cy="271"/>
            </a:xfrm>
            <a:prstGeom prst="rect">
              <a:avLst/>
            </a:prstGeom>
            <a:noFill/>
          </p:spPr>
        </p:pic>
        <p:pic>
          <p:nvPicPr>
            <p:cNvPr id="192548" name="Picture 36" descr="mscolly_8512764"/>
            <p:cNvPicPr>
              <a:picLocks noChangeAspect="1" noChangeArrowheads="1"/>
            </p:cNvPicPr>
            <p:nvPr/>
          </p:nvPicPr>
          <p:blipFill>
            <a:blip r:embed="rId18" cstate="print"/>
            <a:srcRect/>
            <a:stretch>
              <a:fillRect/>
            </a:stretch>
          </p:blipFill>
          <p:spPr bwMode="auto">
            <a:xfrm>
              <a:off x="1912" y="2059"/>
              <a:ext cx="271" cy="362"/>
            </a:xfrm>
            <a:prstGeom prst="rect">
              <a:avLst/>
            </a:prstGeom>
            <a:noFill/>
          </p:spPr>
        </p:pic>
        <p:sp>
          <p:nvSpPr>
            <p:cNvPr id="192549" name="Oval 37"/>
            <p:cNvSpPr>
              <a:spLocks noChangeArrowheads="1"/>
            </p:cNvSpPr>
            <p:nvPr/>
          </p:nvSpPr>
          <p:spPr bwMode="auto">
            <a:xfrm flipH="1">
              <a:off x="1828" y="1781"/>
              <a:ext cx="34" cy="34"/>
            </a:xfrm>
            <a:prstGeom prst="ellipse">
              <a:avLst/>
            </a:prstGeom>
            <a:solidFill>
              <a:srgbClr val="FF0000"/>
            </a:solidFill>
            <a:ln w="19050">
              <a:solidFill>
                <a:schemeClr val="tx1"/>
              </a:solidFill>
              <a:round/>
              <a:headEnd/>
              <a:tailEnd/>
            </a:ln>
            <a:effectLst/>
          </p:spPr>
          <p:txBody>
            <a:bodyPr wrap="none" anchor="ctr"/>
            <a:lstStyle/>
            <a:p>
              <a:endParaRPr lang="en-US"/>
            </a:p>
          </p:txBody>
        </p:sp>
        <p:sp>
          <p:nvSpPr>
            <p:cNvPr id="192550" name="Oval 38"/>
            <p:cNvSpPr>
              <a:spLocks noChangeArrowheads="1"/>
            </p:cNvSpPr>
            <p:nvPr/>
          </p:nvSpPr>
          <p:spPr bwMode="auto">
            <a:xfrm flipH="1">
              <a:off x="1934" y="1837"/>
              <a:ext cx="33" cy="33"/>
            </a:xfrm>
            <a:prstGeom prst="ellipse">
              <a:avLst/>
            </a:prstGeom>
            <a:solidFill>
              <a:srgbClr val="FF0000"/>
            </a:solidFill>
            <a:ln w="19050">
              <a:solidFill>
                <a:schemeClr val="tx1"/>
              </a:solidFill>
              <a:round/>
              <a:headEnd/>
              <a:tailEnd/>
            </a:ln>
            <a:effectLst/>
          </p:spPr>
          <p:txBody>
            <a:bodyPr wrap="none" anchor="ctr"/>
            <a:lstStyle/>
            <a:p>
              <a:endParaRPr lang="en-US"/>
            </a:p>
          </p:txBody>
        </p:sp>
        <p:sp>
          <p:nvSpPr>
            <p:cNvPr id="192551" name="Oval 39"/>
            <p:cNvSpPr>
              <a:spLocks noChangeArrowheads="1"/>
            </p:cNvSpPr>
            <p:nvPr/>
          </p:nvSpPr>
          <p:spPr bwMode="auto">
            <a:xfrm flipH="1">
              <a:off x="2045" y="1726"/>
              <a:ext cx="33" cy="33"/>
            </a:xfrm>
            <a:prstGeom prst="ellipse">
              <a:avLst/>
            </a:prstGeom>
            <a:solidFill>
              <a:srgbClr val="FF0000"/>
            </a:solidFill>
            <a:ln w="19050">
              <a:solidFill>
                <a:schemeClr val="tx1"/>
              </a:solidFill>
              <a:round/>
              <a:headEnd/>
              <a:tailEnd/>
            </a:ln>
            <a:effectLst/>
          </p:spPr>
          <p:txBody>
            <a:bodyPr wrap="none" anchor="ctr"/>
            <a:lstStyle/>
            <a:p>
              <a:endParaRPr lang="en-US"/>
            </a:p>
          </p:txBody>
        </p:sp>
        <p:sp>
          <p:nvSpPr>
            <p:cNvPr id="192552" name="Oval 40"/>
            <p:cNvSpPr>
              <a:spLocks noChangeArrowheads="1"/>
            </p:cNvSpPr>
            <p:nvPr/>
          </p:nvSpPr>
          <p:spPr bwMode="auto">
            <a:xfrm flipH="1">
              <a:off x="1967" y="2109"/>
              <a:ext cx="34" cy="34"/>
            </a:xfrm>
            <a:prstGeom prst="ellipse">
              <a:avLst/>
            </a:prstGeom>
            <a:solidFill>
              <a:srgbClr val="FF0000"/>
            </a:solidFill>
            <a:ln w="19050">
              <a:solidFill>
                <a:schemeClr val="tx1"/>
              </a:solidFill>
              <a:round/>
              <a:headEnd/>
              <a:tailEnd/>
            </a:ln>
            <a:effectLst/>
          </p:spPr>
          <p:txBody>
            <a:bodyPr wrap="none" anchor="ctr"/>
            <a:lstStyle/>
            <a:p>
              <a:endParaRPr lang="en-US"/>
            </a:p>
          </p:txBody>
        </p:sp>
        <p:sp>
          <p:nvSpPr>
            <p:cNvPr id="192553" name="Oval 41"/>
            <p:cNvSpPr>
              <a:spLocks noChangeArrowheads="1"/>
            </p:cNvSpPr>
            <p:nvPr/>
          </p:nvSpPr>
          <p:spPr bwMode="auto">
            <a:xfrm flipH="1">
              <a:off x="2078" y="2198"/>
              <a:ext cx="34" cy="34"/>
            </a:xfrm>
            <a:prstGeom prst="ellipse">
              <a:avLst/>
            </a:prstGeom>
            <a:solidFill>
              <a:srgbClr val="FF0000"/>
            </a:solidFill>
            <a:ln w="19050">
              <a:solidFill>
                <a:schemeClr val="tx1"/>
              </a:solidFill>
              <a:round/>
              <a:headEnd/>
              <a:tailEnd/>
            </a:ln>
            <a:effectLst/>
          </p:spPr>
          <p:txBody>
            <a:bodyPr wrap="none" anchor="ctr"/>
            <a:lstStyle/>
            <a:p>
              <a:endParaRPr lang="en-US"/>
            </a:p>
          </p:txBody>
        </p:sp>
        <p:sp>
          <p:nvSpPr>
            <p:cNvPr id="192554" name="Oval 42"/>
            <p:cNvSpPr>
              <a:spLocks noChangeArrowheads="1"/>
            </p:cNvSpPr>
            <p:nvPr/>
          </p:nvSpPr>
          <p:spPr bwMode="auto">
            <a:xfrm flipH="1">
              <a:off x="1773" y="1865"/>
              <a:ext cx="33" cy="33"/>
            </a:xfrm>
            <a:prstGeom prst="ellipse">
              <a:avLst/>
            </a:prstGeom>
            <a:solidFill>
              <a:srgbClr val="FF0000"/>
            </a:solidFill>
            <a:ln w="19050">
              <a:solidFill>
                <a:schemeClr val="tx1"/>
              </a:solidFill>
              <a:round/>
              <a:headEnd/>
              <a:tailEnd/>
            </a:ln>
            <a:effectLst/>
          </p:spPr>
          <p:txBody>
            <a:bodyPr wrap="none" anchor="ctr"/>
            <a:lstStyle/>
            <a:p>
              <a:pPr algn="ctr"/>
              <a:endParaRPr lang="en-US" sz="1800"/>
            </a:p>
          </p:txBody>
        </p:sp>
        <p:sp>
          <p:nvSpPr>
            <p:cNvPr id="192555" name="Oval 43"/>
            <p:cNvSpPr>
              <a:spLocks noChangeArrowheads="1"/>
            </p:cNvSpPr>
            <p:nvPr/>
          </p:nvSpPr>
          <p:spPr bwMode="auto">
            <a:xfrm flipH="1">
              <a:off x="2468" y="1865"/>
              <a:ext cx="33" cy="33"/>
            </a:xfrm>
            <a:prstGeom prst="ellipse">
              <a:avLst/>
            </a:prstGeom>
            <a:solidFill>
              <a:srgbClr val="FF0000"/>
            </a:solidFill>
            <a:ln w="19050">
              <a:solidFill>
                <a:schemeClr val="tx1"/>
              </a:solidFill>
              <a:round/>
              <a:headEnd/>
              <a:tailEnd/>
            </a:ln>
            <a:effectLst/>
          </p:spPr>
          <p:txBody>
            <a:bodyPr wrap="none" anchor="ctr"/>
            <a:lstStyle/>
            <a:p>
              <a:endParaRPr lang="en-US"/>
            </a:p>
          </p:txBody>
        </p:sp>
        <p:sp>
          <p:nvSpPr>
            <p:cNvPr id="192556" name="Oval 44"/>
            <p:cNvSpPr>
              <a:spLocks noChangeArrowheads="1"/>
            </p:cNvSpPr>
            <p:nvPr/>
          </p:nvSpPr>
          <p:spPr bwMode="auto">
            <a:xfrm flipH="1">
              <a:off x="1967" y="2282"/>
              <a:ext cx="34" cy="33"/>
            </a:xfrm>
            <a:prstGeom prst="ellipse">
              <a:avLst/>
            </a:prstGeom>
            <a:solidFill>
              <a:srgbClr val="FF0000"/>
            </a:solidFill>
            <a:ln w="19050">
              <a:solidFill>
                <a:schemeClr val="tx1"/>
              </a:solidFill>
              <a:round/>
              <a:headEnd/>
              <a:tailEnd/>
            </a:ln>
            <a:effectLst/>
          </p:spPr>
          <p:txBody>
            <a:bodyPr wrap="none" anchor="ctr"/>
            <a:lstStyle/>
            <a:p>
              <a:endParaRPr lang="en-US"/>
            </a:p>
          </p:txBody>
        </p:sp>
        <p:sp>
          <p:nvSpPr>
            <p:cNvPr id="192557" name="Oval 45"/>
            <p:cNvSpPr>
              <a:spLocks noChangeArrowheads="1"/>
            </p:cNvSpPr>
            <p:nvPr/>
          </p:nvSpPr>
          <p:spPr bwMode="auto">
            <a:xfrm flipH="1">
              <a:off x="2718" y="1892"/>
              <a:ext cx="34" cy="34"/>
            </a:xfrm>
            <a:prstGeom prst="ellipse">
              <a:avLst/>
            </a:prstGeom>
            <a:solidFill>
              <a:srgbClr val="FF0000"/>
            </a:solidFill>
            <a:ln w="19050">
              <a:solidFill>
                <a:schemeClr val="tx1"/>
              </a:solidFill>
              <a:round/>
              <a:headEnd/>
              <a:tailEnd/>
            </a:ln>
            <a:effectLst/>
          </p:spPr>
          <p:txBody>
            <a:bodyPr wrap="none" anchor="ctr"/>
            <a:lstStyle/>
            <a:p>
              <a:endParaRPr lang="en-US"/>
            </a:p>
          </p:txBody>
        </p:sp>
        <p:sp>
          <p:nvSpPr>
            <p:cNvPr id="192558" name="Oval 46"/>
            <p:cNvSpPr>
              <a:spLocks noChangeArrowheads="1"/>
            </p:cNvSpPr>
            <p:nvPr/>
          </p:nvSpPr>
          <p:spPr bwMode="auto">
            <a:xfrm flipH="1">
              <a:off x="2551" y="2004"/>
              <a:ext cx="34" cy="33"/>
            </a:xfrm>
            <a:prstGeom prst="ellipse">
              <a:avLst/>
            </a:prstGeom>
            <a:solidFill>
              <a:srgbClr val="FF0000"/>
            </a:solidFill>
            <a:ln w="19050">
              <a:solidFill>
                <a:schemeClr val="tx1"/>
              </a:solidFill>
              <a:round/>
              <a:headEnd/>
              <a:tailEnd/>
            </a:ln>
            <a:effectLst/>
          </p:spPr>
          <p:txBody>
            <a:bodyPr wrap="none" anchor="ctr"/>
            <a:lstStyle/>
            <a:p>
              <a:endParaRPr lang="en-US"/>
            </a:p>
          </p:txBody>
        </p:sp>
        <p:sp>
          <p:nvSpPr>
            <p:cNvPr id="192559" name="Oval 47"/>
            <p:cNvSpPr>
              <a:spLocks noChangeArrowheads="1"/>
            </p:cNvSpPr>
            <p:nvPr/>
          </p:nvSpPr>
          <p:spPr bwMode="auto">
            <a:xfrm flipH="1">
              <a:off x="2440" y="2198"/>
              <a:ext cx="34" cy="34"/>
            </a:xfrm>
            <a:prstGeom prst="ellipse">
              <a:avLst/>
            </a:prstGeom>
            <a:solidFill>
              <a:srgbClr val="FF0000"/>
            </a:solidFill>
            <a:ln w="19050">
              <a:solidFill>
                <a:schemeClr val="tx1"/>
              </a:solidFill>
              <a:round/>
              <a:headEnd/>
              <a:tailEnd/>
            </a:ln>
            <a:effectLst/>
          </p:spPr>
          <p:txBody>
            <a:bodyPr wrap="none" anchor="ctr"/>
            <a:lstStyle/>
            <a:p>
              <a:endParaRPr lang="en-US"/>
            </a:p>
          </p:txBody>
        </p:sp>
        <p:sp>
          <p:nvSpPr>
            <p:cNvPr id="192560" name="Oval 48"/>
            <p:cNvSpPr>
              <a:spLocks noChangeArrowheads="1"/>
            </p:cNvSpPr>
            <p:nvPr/>
          </p:nvSpPr>
          <p:spPr bwMode="auto">
            <a:xfrm flipH="1">
              <a:off x="2718" y="2337"/>
              <a:ext cx="34" cy="34"/>
            </a:xfrm>
            <a:prstGeom prst="ellipse">
              <a:avLst/>
            </a:prstGeom>
            <a:solidFill>
              <a:srgbClr val="FF0000"/>
            </a:solidFill>
            <a:ln w="19050">
              <a:solidFill>
                <a:schemeClr val="tx1"/>
              </a:solidFill>
              <a:round/>
              <a:headEnd/>
              <a:tailEnd/>
            </a:ln>
            <a:effectLst/>
          </p:spPr>
          <p:txBody>
            <a:bodyPr wrap="none" anchor="ctr"/>
            <a:lstStyle/>
            <a:p>
              <a:endParaRPr lang="en-US"/>
            </a:p>
          </p:txBody>
        </p:sp>
        <p:sp>
          <p:nvSpPr>
            <p:cNvPr id="192561" name="Oval 49"/>
            <p:cNvSpPr>
              <a:spLocks noChangeArrowheads="1"/>
            </p:cNvSpPr>
            <p:nvPr/>
          </p:nvSpPr>
          <p:spPr bwMode="auto">
            <a:xfrm flipH="1">
              <a:off x="2551" y="2699"/>
              <a:ext cx="34" cy="33"/>
            </a:xfrm>
            <a:prstGeom prst="ellipse">
              <a:avLst/>
            </a:prstGeom>
            <a:solidFill>
              <a:srgbClr val="FF0000"/>
            </a:solidFill>
            <a:ln w="19050">
              <a:solidFill>
                <a:schemeClr val="tx1"/>
              </a:solidFill>
              <a:round/>
              <a:headEnd/>
              <a:tailEnd/>
            </a:ln>
            <a:effectLst/>
          </p:spPr>
          <p:txBody>
            <a:bodyPr wrap="none" anchor="ctr"/>
            <a:lstStyle/>
            <a:p>
              <a:endParaRPr lang="en-US"/>
            </a:p>
          </p:txBody>
        </p:sp>
        <p:sp>
          <p:nvSpPr>
            <p:cNvPr id="192562" name="Oval 50"/>
            <p:cNvSpPr>
              <a:spLocks noChangeArrowheads="1"/>
            </p:cNvSpPr>
            <p:nvPr/>
          </p:nvSpPr>
          <p:spPr bwMode="auto">
            <a:xfrm flipH="1">
              <a:off x="2662" y="2754"/>
              <a:ext cx="34" cy="34"/>
            </a:xfrm>
            <a:prstGeom prst="ellipse">
              <a:avLst/>
            </a:prstGeom>
            <a:solidFill>
              <a:srgbClr val="FF0000"/>
            </a:solidFill>
            <a:ln w="19050">
              <a:solidFill>
                <a:schemeClr val="tx1"/>
              </a:solidFill>
              <a:round/>
              <a:headEnd/>
              <a:tailEnd/>
            </a:ln>
            <a:effectLst/>
          </p:spPr>
          <p:txBody>
            <a:bodyPr wrap="none" anchor="ctr"/>
            <a:lstStyle/>
            <a:p>
              <a:endParaRPr lang="en-US"/>
            </a:p>
          </p:txBody>
        </p:sp>
        <p:sp>
          <p:nvSpPr>
            <p:cNvPr id="192563" name="Oval 51"/>
            <p:cNvSpPr>
              <a:spLocks noChangeArrowheads="1"/>
            </p:cNvSpPr>
            <p:nvPr/>
          </p:nvSpPr>
          <p:spPr bwMode="auto">
            <a:xfrm flipH="1">
              <a:off x="2190" y="2643"/>
              <a:ext cx="33" cy="34"/>
            </a:xfrm>
            <a:prstGeom prst="ellipse">
              <a:avLst/>
            </a:prstGeom>
            <a:solidFill>
              <a:srgbClr val="FF0000"/>
            </a:solidFill>
            <a:ln w="19050">
              <a:solidFill>
                <a:schemeClr val="tx1"/>
              </a:solidFill>
              <a:round/>
              <a:headEnd/>
              <a:tailEnd/>
            </a:ln>
            <a:effectLst/>
          </p:spPr>
          <p:txBody>
            <a:bodyPr wrap="none" anchor="ctr"/>
            <a:lstStyle/>
            <a:p>
              <a:endParaRPr lang="en-US"/>
            </a:p>
          </p:txBody>
        </p:sp>
        <p:sp>
          <p:nvSpPr>
            <p:cNvPr id="192564" name="Oval 52"/>
            <p:cNvSpPr>
              <a:spLocks noChangeArrowheads="1"/>
            </p:cNvSpPr>
            <p:nvPr/>
          </p:nvSpPr>
          <p:spPr bwMode="auto">
            <a:xfrm flipH="1">
              <a:off x="2496" y="2866"/>
              <a:ext cx="33" cy="33"/>
            </a:xfrm>
            <a:prstGeom prst="ellipse">
              <a:avLst/>
            </a:prstGeom>
            <a:solidFill>
              <a:srgbClr val="FF0000"/>
            </a:solidFill>
            <a:ln w="19050">
              <a:solidFill>
                <a:schemeClr val="tx1"/>
              </a:solidFill>
              <a:round/>
              <a:headEnd/>
              <a:tailEnd/>
            </a:ln>
            <a:effectLst/>
          </p:spPr>
          <p:txBody>
            <a:bodyPr wrap="none" anchor="ctr"/>
            <a:lstStyle/>
            <a:p>
              <a:endParaRPr lang="en-US"/>
            </a:p>
          </p:txBody>
        </p:sp>
        <p:sp>
          <p:nvSpPr>
            <p:cNvPr id="192565" name="Oval 53"/>
            <p:cNvSpPr>
              <a:spLocks noChangeArrowheads="1"/>
            </p:cNvSpPr>
            <p:nvPr/>
          </p:nvSpPr>
          <p:spPr bwMode="auto">
            <a:xfrm flipH="1">
              <a:off x="2078" y="2754"/>
              <a:ext cx="34" cy="34"/>
            </a:xfrm>
            <a:prstGeom prst="ellipse">
              <a:avLst/>
            </a:prstGeom>
            <a:solidFill>
              <a:srgbClr val="FF0000"/>
            </a:solidFill>
            <a:ln w="19050">
              <a:solidFill>
                <a:schemeClr val="tx1"/>
              </a:solidFill>
              <a:round/>
              <a:headEnd/>
              <a:tailEnd/>
            </a:ln>
            <a:effectLst/>
          </p:spPr>
          <p:txBody>
            <a:bodyPr wrap="none" anchor="ctr"/>
            <a:lstStyle/>
            <a:p>
              <a:endParaRPr lang="en-US"/>
            </a:p>
          </p:txBody>
        </p:sp>
        <p:sp>
          <p:nvSpPr>
            <p:cNvPr id="192566" name="Oval 54"/>
            <p:cNvSpPr>
              <a:spLocks noChangeArrowheads="1"/>
            </p:cNvSpPr>
            <p:nvPr/>
          </p:nvSpPr>
          <p:spPr bwMode="auto">
            <a:xfrm flipH="1">
              <a:off x="1550" y="2532"/>
              <a:ext cx="34" cy="34"/>
            </a:xfrm>
            <a:prstGeom prst="ellipse">
              <a:avLst/>
            </a:prstGeom>
            <a:solidFill>
              <a:srgbClr val="FF0000"/>
            </a:solidFill>
            <a:ln w="19050">
              <a:solidFill>
                <a:schemeClr val="tx1"/>
              </a:solidFill>
              <a:round/>
              <a:headEnd/>
              <a:tailEnd/>
            </a:ln>
            <a:effectLst/>
          </p:spPr>
          <p:txBody>
            <a:bodyPr wrap="none" anchor="ctr"/>
            <a:lstStyle/>
            <a:p>
              <a:endParaRPr lang="en-US"/>
            </a:p>
          </p:txBody>
        </p:sp>
        <p:sp>
          <p:nvSpPr>
            <p:cNvPr id="192567" name="Oval 55"/>
            <p:cNvSpPr>
              <a:spLocks noChangeArrowheads="1"/>
            </p:cNvSpPr>
            <p:nvPr/>
          </p:nvSpPr>
          <p:spPr bwMode="auto">
            <a:xfrm flipH="1">
              <a:off x="1494" y="2671"/>
              <a:ext cx="34" cy="34"/>
            </a:xfrm>
            <a:prstGeom prst="ellipse">
              <a:avLst/>
            </a:prstGeom>
            <a:solidFill>
              <a:srgbClr val="FF0000"/>
            </a:solidFill>
            <a:ln w="19050">
              <a:solidFill>
                <a:schemeClr val="tx1"/>
              </a:solidFill>
              <a:round/>
              <a:headEnd/>
              <a:tailEnd/>
            </a:ln>
            <a:effectLst/>
          </p:spPr>
          <p:txBody>
            <a:bodyPr wrap="none" anchor="ctr"/>
            <a:lstStyle/>
            <a:p>
              <a:endParaRPr lang="en-US"/>
            </a:p>
          </p:txBody>
        </p:sp>
        <p:sp>
          <p:nvSpPr>
            <p:cNvPr id="192568" name="Oval 56"/>
            <p:cNvSpPr>
              <a:spLocks noChangeArrowheads="1"/>
            </p:cNvSpPr>
            <p:nvPr/>
          </p:nvSpPr>
          <p:spPr bwMode="auto">
            <a:xfrm flipH="1">
              <a:off x="1439" y="2143"/>
              <a:ext cx="33" cy="33"/>
            </a:xfrm>
            <a:prstGeom prst="ellipse">
              <a:avLst/>
            </a:prstGeom>
            <a:solidFill>
              <a:srgbClr val="FF0000"/>
            </a:solidFill>
            <a:ln w="19050">
              <a:solidFill>
                <a:schemeClr val="tx1"/>
              </a:solidFill>
              <a:round/>
              <a:headEnd/>
              <a:tailEnd/>
            </a:ln>
            <a:effectLst/>
          </p:spPr>
          <p:txBody>
            <a:bodyPr wrap="none" anchor="ctr"/>
            <a:lstStyle/>
            <a:p>
              <a:endParaRPr lang="en-US"/>
            </a:p>
          </p:txBody>
        </p:sp>
        <p:sp>
          <p:nvSpPr>
            <p:cNvPr id="192569" name="Oval 57"/>
            <p:cNvSpPr>
              <a:spLocks noChangeArrowheads="1"/>
            </p:cNvSpPr>
            <p:nvPr/>
          </p:nvSpPr>
          <p:spPr bwMode="auto">
            <a:xfrm flipH="1">
              <a:off x="1606" y="2170"/>
              <a:ext cx="33" cy="34"/>
            </a:xfrm>
            <a:prstGeom prst="ellipse">
              <a:avLst/>
            </a:prstGeom>
            <a:solidFill>
              <a:srgbClr val="FF0000"/>
            </a:solidFill>
            <a:ln w="19050">
              <a:solidFill>
                <a:schemeClr val="tx1"/>
              </a:solidFill>
              <a:round/>
              <a:headEnd/>
              <a:tailEnd/>
            </a:ln>
            <a:effectLst/>
          </p:spPr>
          <p:txBody>
            <a:bodyPr wrap="none" anchor="ctr"/>
            <a:lstStyle/>
            <a:p>
              <a:endParaRPr lang="en-US"/>
            </a:p>
          </p:txBody>
        </p:sp>
        <p:sp>
          <p:nvSpPr>
            <p:cNvPr id="192570" name="Oval 58"/>
            <p:cNvSpPr>
              <a:spLocks noChangeArrowheads="1"/>
            </p:cNvSpPr>
            <p:nvPr/>
          </p:nvSpPr>
          <p:spPr bwMode="auto">
            <a:xfrm flipH="1">
              <a:off x="1606" y="3116"/>
              <a:ext cx="33" cy="33"/>
            </a:xfrm>
            <a:prstGeom prst="ellipse">
              <a:avLst/>
            </a:prstGeom>
            <a:solidFill>
              <a:srgbClr val="FF0000"/>
            </a:solidFill>
            <a:ln w="19050">
              <a:solidFill>
                <a:schemeClr val="tx1"/>
              </a:solidFill>
              <a:round/>
              <a:headEnd/>
              <a:tailEnd/>
            </a:ln>
            <a:effectLst/>
          </p:spPr>
          <p:txBody>
            <a:bodyPr wrap="none" anchor="ctr"/>
            <a:lstStyle/>
            <a:p>
              <a:endParaRPr lang="en-US"/>
            </a:p>
          </p:txBody>
        </p:sp>
        <p:sp>
          <p:nvSpPr>
            <p:cNvPr id="192571" name="Oval 59"/>
            <p:cNvSpPr>
              <a:spLocks noChangeArrowheads="1"/>
            </p:cNvSpPr>
            <p:nvPr/>
          </p:nvSpPr>
          <p:spPr bwMode="auto">
            <a:xfrm flipH="1">
              <a:off x="1550" y="3199"/>
              <a:ext cx="34" cy="34"/>
            </a:xfrm>
            <a:prstGeom prst="ellipse">
              <a:avLst/>
            </a:prstGeom>
            <a:solidFill>
              <a:srgbClr val="FF0000"/>
            </a:solidFill>
            <a:ln w="19050">
              <a:solidFill>
                <a:schemeClr val="tx1"/>
              </a:solidFill>
              <a:round/>
              <a:headEnd/>
              <a:tailEnd/>
            </a:ln>
            <a:effectLst/>
          </p:spPr>
          <p:txBody>
            <a:bodyPr wrap="none" anchor="ctr"/>
            <a:lstStyle/>
            <a:p>
              <a:endParaRPr lang="en-US"/>
            </a:p>
          </p:txBody>
        </p:sp>
        <p:sp>
          <p:nvSpPr>
            <p:cNvPr id="192572" name="Oval 60"/>
            <p:cNvSpPr>
              <a:spLocks noChangeArrowheads="1"/>
            </p:cNvSpPr>
            <p:nvPr/>
          </p:nvSpPr>
          <p:spPr bwMode="auto">
            <a:xfrm flipH="1">
              <a:off x="3191" y="3171"/>
              <a:ext cx="33" cy="34"/>
            </a:xfrm>
            <a:prstGeom prst="ellipse">
              <a:avLst/>
            </a:prstGeom>
            <a:solidFill>
              <a:srgbClr val="FF0000"/>
            </a:solidFill>
            <a:ln w="19050">
              <a:solidFill>
                <a:schemeClr val="tx1"/>
              </a:solidFill>
              <a:round/>
              <a:headEnd/>
              <a:tailEnd/>
            </a:ln>
            <a:effectLst/>
          </p:spPr>
          <p:txBody>
            <a:bodyPr wrap="none" anchor="ctr"/>
            <a:lstStyle/>
            <a:p>
              <a:endParaRPr lang="en-US"/>
            </a:p>
          </p:txBody>
        </p:sp>
        <p:sp>
          <p:nvSpPr>
            <p:cNvPr id="192573" name="Oval 61"/>
            <p:cNvSpPr>
              <a:spLocks noChangeArrowheads="1"/>
            </p:cNvSpPr>
            <p:nvPr/>
          </p:nvSpPr>
          <p:spPr bwMode="auto">
            <a:xfrm flipH="1">
              <a:off x="1967" y="3255"/>
              <a:ext cx="34" cy="33"/>
            </a:xfrm>
            <a:prstGeom prst="ellipse">
              <a:avLst/>
            </a:prstGeom>
            <a:solidFill>
              <a:srgbClr val="FF0000"/>
            </a:solidFill>
            <a:ln w="19050">
              <a:solidFill>
                <a:schemeClr val="tx1"/>
              </a:solidFill>
              <a:round/>
              <a:headEnd/>
              <a:tailEnd/>
            </a:ln>
            <a:effectLst/>
          </p:spPr>
          <p:txBody>
            <a:bodyPr wrap="none" anchor="ctr"/>
            <a:lstStyle/>
            <a:p>
              <a:endParaRPr lang="en-US"/>
            </a:p>
          </p:txBody>
        </p:sp>
        <p:sp>
          <p:nvSpPr>
            <p:cNvPr id="192574" name="Oval 62"/>
            <p:cNvSpPr>
              <a:spLocks noChangeArrowheads="1"/>
            </p:cNvSpPr>
            <p:nvPr/>
          </p:nvSpPr>
          <p:spPr bwMode="auto">
            <a:xfrm flipH="1">
              <a:off x="2078" y="2754"/>
              <a:ext cx="34" cy="34"/>
            </a:xfrm>
            <a:prstGeom prst="ellipse">
              <a:avLst/>
            </a:prstGeom>
            <a:solidFill>
              <a:srgbClr val="FF0000"/>
            </a:solidFill>
            <a:ln w="19050">
              <a:solidFill>
                <a:schemeClr val="tx1"/>
              </a:solidFill>
              <a:round/>
              <a:headEnd/>
              <a:tailEnd/>
            </a:ln>
            <a:effectLst/>
          </p:spPr>
          <p:txBody>
            <a:bodyPr wrap="none" anchor="ctr"/>
            <a:lstStyle/>
            <a:p>
              <a:endParaRPr lang="en-US"/>
            </a:p>
          </p:txBody>
        </p:sp>
        <p:sp>
          <p:nvSpPr>
            <p:cNvPr id="192575" name="Oval 63"/>
            <p:cNvSpPr>
              <a:spLocks noChangeArrowheads="1"/>
            </p:cNvSpPr>
            <p:nvPr/>
          </p:nvSpPr>
          <p:spPr bwMode="auto">
            <a:xfrm flipH="1">
              <a:off x="1828" y="3338"/>
              <a:ext cx="34" cy="34"/>
            </a:xfrm>
            <a:prstGeom prst="ellipse">
              <a:avLst/>
            </a:prstGeom>
            <a:solidFill>
              <a:srgbClr val="FF0000"/>
            </a:solidFill>
            <a:ln w="19050">
              <a:solidFill>
                <a:schemeClr val="tx1"/>
              </a:solidFill>
              <a:round/>
              <a:headEnd/>
              <a:tailEnd/>
            </a:ln>
            <a:effectLst/>
          </p:spPr>
          <p:txBody>
            <a:bodyPr wrap="none" anchor="ctr"/>
            <a:lstStyle/>
            <a:p>
              <a:endParaRPr lang="en-US"/>
            </a:p>
          </p:txBody>
        </p:sp>
        <p:sp>
          <p:nvSpPr>
            <p:cNvPr id="192576" name="Oval 64"/>
            <p:cNvSpPr>
              <a:spLocks noChangeArrowheads="1"/>
            </p:cNvSpPr>
            <p:nvPr/>
          </p:nvSpPr>
          <p:spPr bwMode="auto">
            <a:xfrm flipH="1">
              <a:off x="1939" y="2838"/>
              <a:ext cx="34" cy="33"/>
            </a:xfrm>
            <a:prstGeom prst="ellipse">
              <a:avLst/>
            </a:prstGeom>
            <a:solidFill>
              <a:srgbClr val="FF0000"/>
            </a:solidFill>
            <a:ln w="19050">
              <a:solidFill>
                <a:schemeClr val="tx1"/>
              </a:solidFill>
              <a:round/>
              <a:headEnd/>
              <a:tailEnd/>
            </a:ln>
            <a:effectLst/>
          </p:spPr>
          <p:txBody>
            <a:bodyPr wrap="none" anchor="ctr"/>
            <a:lstStyle/>
            <a:p>
              <a:endParaRPr lang="en-US"/>
            </a:p>
          </p:txBody>
        </p:sp>
        <p:sp>
          <p:nvSpPr>
            <p:cNvPr id="192577" name="Oval 65"/>
            <p:cNvSpPr>
              <a:spLocks noChangeArrowheads="1"/>
            </p:cNvSpPr>
            <p:nvPr/>
          </p:nvSpPr>
          <p:spPr bwMode="auto">
            <a:xfrm flipH="1">
              <a:off x="1912" y="3338"/>
              <a:ext cx="33" cy="34"/>
            </a:xfrm>
            <a:prstGeom prst="ellipse">
              <a:avLst/>
            </a:prstGeom>
            <a:solidFill>
              <a:srgbClr val="FF0000"/>
            </a:solidFill>
            <a:ln w="19050">
              <a:solidFill>
                <a:schemeClr val="tx1"/>
              </a:solidFill>
              <a:round/>
              <a:headEnd/>
              <a:tailEnd/>
            </a:ln>
            <a:effectLst/>
          </p:spPr>
          <p:txBody>
            <a:bodyPr wrap="none" anchor="ctr"/>
            <a:lstStyle/>
            <a:p>
              <a:endParaRPr lang="en-US"/>
            </a:p>
          </p:txBody>
        </p:sp>
        <p:sp>
          <p:nvSpPr>
            <p:cNvPr id="192578" name="Oval 66"/>
            <p:cNvSpPr>
              <a:spLocks noChangeArrowheads="1"/>
            </p:cNvSpPr>
            <p:nvPr/>
          </p:nvSpPr>
          <p:spPr bwMode="auto">
            <a:xfrm flipH="1">
              <a:off x="2051" y="2838"/>
              <a:ext cx="33" cy="33"/>
            </a:xfrm>
            <a:prstGeom prst="ellipse">
              <a:avLst/>
            </a:prstGeom>
            <a:solidFill>
              <a:srgbClr val="FF0000"/>
            </a:solidFill>
            <a:ln w="19050">
              <a:solidFill>
                <a:schemeClr val="tx1"/>
              </a:solidFill>
              <a:round/>
              <a:headEnd/>
              <a:tailEnd/>
            </a:ln>
            <a:effectLst/>
          </p:spPr>
          <p:txBody>
            <a:bodyPr wrap="none" anchor="ctr"/>
            <a:lstStyle/>
            <a:p>
              <a:endParaRPr lang="en-US"/>
            </a:p>
          </p:txBody>
        </p:sp>
        <p:sp>
          <p:nvSpPr>
            <p:cNvPr id="192579" name="Oval 67"/>
            <p:cNvSpPr>
              <a:spLocks noChangeArrowheads="1"/>
            </p:cNvSpPr>
            <p:nvPr/>
          </p:nvSpPr>
          <p:spPr bwMode="auto">
            <a:xfrm flipH="1">
              <a:off x="2329" y="3171"/>
              <a:ext cx="33" cy="34"/>
            </a:xfrm>
            <a:prstGeom prst="ellipse">
              <a:avLst/>
            </a:prstGeom>
            <a:solidFill>
              <a:srgbClr val="FF0000"/>
            </a:solidFill>
            <a:ln w="19050">
              <a:solidFill>
                <a:schemeClr val="tx1"/>
              </a:solidFill>
              <a:round/>
              <a:headEnd/>
              <a:tailEnd/>
            </a:ln>
            <a:effectLst/>
          </p:spPr>
          <p:txBody>
            <a:bodyPr wrap="none" anchor="ctr"/>
            <a:lstStyle/>
            <a:p>
              <a:endParaRPr lang="en-US"/>
            </a:p>
          </p:txBody>
        </p:sp>
        <p:sp>
          <p:nvSpPr>
            <p:cNvPr id="192580" name="Oval 68"/>
            <p:cNvSpPr>
              <a:spLocks noChangeArrowheads="1"/>
            </p:cNvSpPr>
            <p:nvPr/>
          </p:nvSpPr>
          <p:spPr bwMode="auto">
            <a:xfrm flipH="1">
              <a:off x="3302" y="3255"/>
              <a:ext cx="34" cy="33"/>
            </a:xfrm>
            <a:prstGeom prst="ellipse">
              <a:avLst/>
            </a:prstGeom>
            <a:solidFill>
              <a:srgbClr val="FF0000"/>
            </a:solidFill>
            <a:ln w="19050">
              <a:solidFill>
                <a:schemeClr val="tx1"/>
              </a:solidFill>
              <a:round/>
              <a:headEnd/>
              <a:tailEnd/>
            </a:ln>
            <a:effectLst/>
          </p:spPr>
          <p:txBody>
            <a:bodyPr wrap="none" anchor="ctr"/>
            <a:lstStyle/>
            <a:p>
              <a:endParaRPr lang="en-US"/>
            </a:p>
          </p:txBody>
        </p:sp>
        <p:sp>
          <p:nvSpPr>
            <p:cNvPr id="192581" name="Oval 69"/>
            <p:cNvSpPr>
              <a:spLocks noChangeArrowheads="1"/>
            </p:cNvSpPr>
            <p:nvPr/>
          </p:nvSpPr>
          <p:spPr bwMode="auto">
            <a:xfrm flipH="1">
              <a:off x="2802" y="3199"/>
              <a:ext cx="33" cy="34"/>
            </a:xfrm>
            <a:prstGeom prst="ellipse">
              <a:avLst/>
            </a:prstGeom>
            <a:solidFill>
              <a:srgbClr val="FF0000"/>
            </a:solidFill>
            <a:ln w="19050">
              <a:solidFill>
                <a:schemeClr val="tx1"/>
              </a:solidFill>
              <a:round/>
              <a:headEnd/>
              <a:tailEnd/>
            </a:ln>
            <a:effectLst/>
          </p:spPr>
          <p:txBody>
            <a:bodyPr wrap="none" anchor="ctr"/>
            <a:lstStyle/>
            <a:p>
              <a:endParaRPr lang="en-US"/>
            </a:p>
          </p:txBody>
        </p:sp>
        <p:sp>
          <p:nvSpPr>
            <p:cNvPr id="192582" name="Oval 70"/>
            <p:cNvSpPr>
              <a:spLocks noChangeArrowheads="1"/>
            </p:cNvSpPr>
            <p:nvPr/>
          </p:nvSpPr>
          <p:spPr bwMode="auto">
            <a:xfrm flipH="1">
              <a:off x="3135" y="2782"/>
              <a:ext cx="34" cy="34"/>
            </a:xfrm>
            <a:prstGeom prst="ellipse">
              <a:avLst/>
            </a:prstGeom>
            <a:solidFill>
              <a:srgbClr val="FF0000"/>
            </a:solidFill>
            <a:ln w="19050">
              <a:solidFill>
                <a:schemeClr val="tx1"/>
              </a:solidFill>
              <a:round/>
              <a:headEnd/>
              <a:tailEnd/>
            </a:ln>
            <a:effectLst/>
          </p:spPr>
          <p:txBody>
            <a:bodyPr wrap="none" anchor="ctr"/>
            <a:lstStyle/>
            <a:p>
              <a:endParaRPr lang="en-US"/>
            </a:p>
          </p:txBody>
        </p:sp>
        <p:sp>
          <p:nvSpPr>
            <p:cNvPr id="192583" name="Oval 71"/>
            <p:cNvSpPr>
              <a:spLocks noChangeArrowheads="1"/>
            </p:cNvSpPr>
            <p:nvPr/>
          </p:nvSpPr>
          <p:spPr bwMode="auto">
            <a:xfrm flipH="1">
              <a:off x="2885" y="3338"/>
              <a:ext cx="34" cy="34"/>
            </a:xfrm>
            <a:prstGeom prst="ellipse">
              <a:avLst/>
            </a:prstGeom>
            <a:solidFill>
              <a:srgbClr val="FF0000"/>
            </a:solidFill>
            <a:ln w="19050">
              <a:solidFill>
                <a:schemeClr val="tx1"/>
              </a:solidFill>
              <a:round/>
              <a:headEnd/>
              <a:tailEnd/>
            </a:ln>
            <a:effectLst/>
          </p:spPr>
          <p:txBody>
            <a:bodyPr wrap="none" anchor="ctr"/>
            <a:lstStyle/>
            <a:p>
              <a:endParaRPr lang="en-US"/>
            </a:p>
          </p:txBody>
        </p:sp>
        <p:sp>
          <p:nvSpPr>
            <p:cNvPr id="192584" name="Oval 72"/>
            <p:cNvSpPr>
              <a:spLocks noChangeArrowheads="1"/>
            </p:cNvSpPr>
            <p:nvPr/>
          </p:nvSpPr>
          <p:spPr bwMode="auto">
            <a:xfrm flipH="1">
              <a:off x="2996" y="2838"/>
              <a:ext cx="34" cy="33"/>
            </a:xfrm>
            <a:prstGeom prst="ellipse">
              <a:avLst/>
            </a:prstGeom>
            <a:solidFill>
              <a:srgbClr val="FF0000"/>
            </a:solidFill>
            <a:ln w="19050">
              <a:solidFill>
                <a:schemeClr val="tx1"/>
              </a:solidFill>
              <a:round/>
              <a:headEnd/>
              <a:tailEnd/>
            </a:ln>
            <a:effectLst/>
          </p:spPr>
          <p:txBody>
            <a:bodyPr wrap="none" anchor="ctr"/>
            <a:lstStyle/>
            <a:p>
              <a:endParaRPr lang="en-US"/>
            </a:p>
          </p:txBody>
        </p:sp>
        <p:sp>
          <p:nvSpPr>
            <p:cNvPr id="192585" name="Oval 73"/>
            <p:cNvSpPr>
              <a:spLocks noChangeArrowheads="1"/>
            </p:cNvSpPr>
            <p:nvPr/>
          </p:nvSpPr>
          <p:spPr bwMode="auto">
            <a:xfrm flipH="1">
              <a:off x="2968" y="1920"/>
              <a:ext cx="34" cy="34"/>
            </a:xfrm>
            <a:prstGeom prst="ellipse">
              <a:avLst/>
            </a:prstGeom>
            <a:solidFill>
              <a:srgbClr val="FF0000"/>
            </a:solidFill>
            <a:ln w="19050">
              <a:solidFill>
                <a:schemeClr val="tx1"/>
              </a:solidFill>
              <a:round/>
              <a:headEnd/>
              <a:tailEnd/>
            </a:ln>
            <a:effectLst/>
          </p:spPr>
          <p:txBody>
            <a:bodyPr wrap="none" anchor="ctr"/>
            <a:lstStyle/>
            <a:p>
              <a:endParaRPr lang="en-US"/>
            </a:p>
          </p:txBody>
        </p:sp>
        <p:sp>
          <p:nvSpPr>
            <p:cNvPr id="192587" name="Oval 75"/>
            <p:cNvSpPr>
              <a:spLocks noChangeArrowheads="1"/>
            </p:cNvSpPr>
            <p:nvPr/>
          </p:nvSpPr>
          <p:spPr bwMode="auto">
            <a:xfrm flipH="1">
              <a:off x="3135" y="2059"/>
              <a:ext cx="34" cy="34"/>
            </a:xfrm>
            <a:prstGeom prst="ellipse">
              <a:avLst/>
            </a:prstGeom>
            <a:solidFill>
              <a:srgbClr val="FF0000"/>
            </a:solidFill>
            <a:ln w="19050">
              <a:solidFill>
                <a:schemeClr val="tx1"/>
              </a:solidFill>
              <a:round/>
              <a:headEnd/>
              <a:tailEnd/>
            </a:ln>
            <a:effectLst/>
          </p:spPr>
          <p:txBody>
            <a:bodyPr wrap="none" anchor="ctr"/>
            <a:lstStyle/>
            <a:p>
              <a:endParaRPr lang="en-US"/>
            </a:p>
          </p:txBody>
        </p:sp>
        <p:sp>
          <p:nvSpPr>
            <p:cNvPr id="192609" name="Oval 97"/>
            <p:cNvSpPr>
              <a:spLocks noChangeArrowheads="1"/>
            </p:cNvSpPr>
            <p:nvPr/>
          </p:nvSpPr>
          <p:spPr bwMode="auto">
            <a:xfrm flipH="1">
              <a:off x="3219" y="2337"/>
              <a:ext cx="33" cy="34"/>
            </a:xfrm>
            <a:prstGeom prst="ellipse">
              <a:avLst/>
            </a:prstGeom>
            <a:solidFill>
              <a:srgbClr val="FF0000"/>
            </a:solidFill>
            <a:ln w="19050">
              <a:solidFill>
                <a:schemeClr val="tx1"/>
              </a:solidFill>
              <a:round/>
              <a:headEnd/>
              <a:tailEnd/>
            </a:ln>
            <a:effectLst/>
          </p:spPr>
          <p:txBody>
            <a:bodyPr wrap="none" anchor="ctr"/>
            <a:lstStyle/>
            <a:p>
              <a:endParaRPr lang="en-US"/>
            </a:p>
          </p:txBody>
        </p:sp>
        <p:sp>
          <p:nvSpPr>
            <p:cNvPr id="192611" name="Oval 99"/>
            <p:cNvSpPr>
              <a:spLocks noChangeArrowheads="1"/>
            </p:cNvSpPr>
            <p:nvPr/>
          </p:nvSpPr>
          <p:spPr bwMode="auto">
            <a:xfrm flipH="1">
              <a:off x="3219" y="2254"/>
              <a:ext cx="33" cy="34"/>
            </a:xfrm>
            <a:prstGeom prst="ellipse">
              <a:avLst/>
            </a:prstGeom>
            <a:solidFill>
              <a:srgbClr val="FF0000"/>
            </a:solidFill>
            <a:ln w="19050">
              <a:solidFill>
                <a:schemeClr val="tx1"/>
              </a:solidFill>
              <a:round/>
              <a:headEnd/>
              <a:tailEnd/>
            </a:ln>
            <a:effectLst/>
          </p:spPr>
          <p:txBody>
            <a:bodyPr wrap="none" anchor="ctr"/>
            <a:lstStyle/>
            <a:p>
              <a:endParaRPr lang="en-US"/>
            </a:p>
          </p:txBody>
        </p:sp>
        <p:sp>
          <p:nvSpPr>
            <p:cNvPr id="192622" name="Oval 110"/>
            <p:cNvSpPr>
              <a:spLocks noChangeArrowheads="1"/>
            </p:cNvSpPr>
            <p:nvPr/>
          </p:nvSpPr>
          <p:spPr bwMode="auto">
            <a:xfrm flipH="1">
              <a:off x="1328" y="3032"/>
              <a:ext cx="33" cy="34"/>
            </a:xfrm>
            <a:prstGeom prst="ellipse">
              <a:avLst/>
            </a:prstGeom>
            <a:solidFill>
              <a:srgbClr val="FF0000"/>
            </a:solidFill>
            <a:ln w="19050">
              <a:solidFill>
                <a:schemeClr val="tx1"/>
              </a:solidFill>
              <a:round/>
              <a:headEnd/>
              <a:tailEnd/>
            </a:ln>
            <a:effectLst/>
          </p:spPr>
          <p:txBody>
            <a:bodyPr wrap="none" anchor="ctr"/>
            <a:lstStyle/>
            <a:p>
              <a:endParaRPr lang="en-US"/>
            </a:p>
          </p:txBody>
        </p:sp>
        <p:sp>
          <p:nvSpPr>
            <p:cNvPr id="192625" name="Oval 113"/>
            <p:cNvSpPr>
              <a:spLocks noChangeArrowheads="1"/>
            </p:cNvSpPr>
            <p:nvPr/>
          </p:nvSpPr>
          <p:spPr bwMode="auto">
            <a:xfrm flipH="1">
              <a:off x="1912" y="1753"/>
              <a:ext cx="33" cy="34"/>
            </a:xfrm>
            <a:prstGeom prst="ellipse">
              <a:avLst/>
            </a:prstGeom>
            <a:solidFill>
              <a:srgbClr val="00FF00"/>
            </a:solidFill>
            <a:ln w="19050">
              <a:solidFill>
                <a:schemeClr val="tx1"/>
              </a:solidFill>
              <a:round/>
              <a:headEnd/>
              <a:tailEnd/>
            </a:ln>
            <a:effectLst/>
          </p:spPr>
          <p:txBody>
            <a:bodyPr wrap="none" anchor="ctr"/>
            <a:lstStyle/>
            <a:p>
              <a:endParaRPr lang="en-US"/>
            </a:p>
          </p:txBody>
        </p:sp>
        <p:sp>
          <p:nvSpPr>
            <p:cNvPr id="192626" name="Oval 114"/>
            <p:cNvSpPr>
              <a:spLocks noChangeArrowheads="1"/>
            </p:cNvSpPr>
            <p:nvPr/>
          </p:nvSpPr>
          <p:spPr bwMode="auto">
            <a:xfrm flipH="1">
              <a:off x="2023" y="1809"/>
              <a:ext cx="33" cy="34"/>
            </a:xfrm>
            <a:prstGeom prst="ellipse">
              <a:avLst/>
            </a:prstGeom>
            <a:solidFill>
              <a:srgbClr val="00FF00"/>
            </a:solidFill>
            <a:ln w="19050">
              <a:solidFill>
                <a:schemeClr val="tx1"/>
              </a:solidFill>
              <a:round/>
              <a:headEnd/>
              <a:tailEnd/>
            </a:ln>
            <a:effectLst/>
          </p:spPr>
          <p:txBody>
            <a:bodyPr wrap="none" anchor="ctr"/>
            <a:lstStyle/>
            <a:p>
              <a:endParaRPr lang="en-US"/>
            </a:p>
          </p:txBody>
        </p:sp>
        <p:sp>
          <p:nvSpPr>
            <p:cNvPr id="192627" name="Oval 115"/>
            <p:cNvSpPr>
              <a:spLocks noChangeArrowheads="1"/>
            </p:cNvSpPr>
            <p:nvPr/>
          </p:nvSpPr>
          <p:spPr bwMode="auto">
            <a:xfrm flipH="1">
              <a:off x="2496" y="1948"/>
              <a:ext cx="33" cy="34"/>
            </a:xfrm>
            <a:prstGeom prst="ellipse">
              <a:avLst/>
            </a:prstGeom>
            <a:solidFill>
              <a:srgbClr val="00FF00"/>
            </a:solidFill>
            <a:ln w="19050">
              <a:solidFill>
                <a:schemeClr val="tx1"/>
              </a:solidFill>
              <a:round/>
              <a:headEnd/>
              <a:tailEnd/>
            </a:ln>
            <a:effectLst/>
          </p:spPr>
          <p:txBody>
            <a:bodyPr wrap="none" anchor="ctr"/>
            <a:lstStyle/>
            <a:p>
              <a:endParaRPr lang="en-US"/>
            </a:p>
          </p:txBody>
        </p:sp>
        <p:sp>
          <p:nvSpPr>
            <p:cNvPr id="192628" name="Oval 116"/>
            <p:cNvSpPr>
              <a:spLocks noChangeArrowheads="1"/>
            </p:cNvSpPr>
            <p:nvPr/>
          </p:nvSpPr>
          <p:spPr bwMode="auto">
            <a:xfrm flipH="1">
              <a:off x="2635" y="1892"/>
              <a:ext cx="33" cy="34"/>
            </a:xfrm>
            <a:prstGeom prst="ellipse">
              <a:avLst/>
            </a:prstGeom>
            <a:solidFill>
              <a:srgbClr val="00FF00"/>
            </a:solidFill>
            <a:ln w="19050">
              <a:solidFill>
                <a:schemeClr val="tx1"/>
              </a:solidFill>
              <a:round/>
              <a:headEnd/>
              <a:tailEnd/>
            </a:ln>
            <a:effectLst/>
          </p:spPr>
          <p:txBody>
            <a:bodyPr wrap="none" anchor="ctr"/>
            <a:lstStyle/>
            <a:p>
              <a:endParaRPr lang="en-US"/>
            </a:p>
          </p:txBody>
        </p:sp>
        <p:sp>
          <p:nvSpPr>
            <p:cNvPr id="192629" name="Oval 117"/>
            <p:cNvSpPr>
              <a:spLocks noChangeArrowheads="1"/>
            </p:cNvSpPr>
            <p:nvPr/>
          </p:nvSpPr>
          <p:spPr bwMode="auto">
            <a:xfrm flipH="1">
              <a:off x="2662" y="1837"/>
              <a:ext cx="34" cy="33"/>
            </a:xfrm>
            <a:prstGeom prst="ellipse">
              <a:avLst/>
            </a:prstGeom>
            <a:solidFill>
              <a:srgbClr val="00FF00"/>
            </a:solidFill>
            <a:ln w="19050">
              <a:solidFill>
                <a:schemeClr val="tx1"/>
              </a:solidFill>
              <a:round/>
              <a:headEnd/>
              <a:tailEnd/>
            </a:ln>
            <a:effectLst/>
          </p:spPr>
          <p:txBody>
            <a:bodyPr wrap="none" anchor="ctr"/>
            <a:lstStyle/>
            <a:p>
              <a:endParaRPr lang="en-US"/>
            </a:p>
          </p:txBody>
        </p:sp>
        <p:sp>
          <p:nvSpPr>
            <p:cNvPr id="192630" name="Oval 118"/>
            <p:cNvSpPr>
              <a:spLocks noChangeArrowheads="1"/>
            </p:cNvSpPr>
            <p:nvPr/>
          </p:nvSpPr>
          <p:spPr bwMode="auto">
            <a:xfrm flipH="1">
              <a:off x="3191" y="1948"/>
              <a:ext cx="33" cy="34"/>
            </a:xfrm>
            <a:prstGeom prst="ellipse">
              <a:avLst/>
            </a:prstGeom>
            <a:solidFill>
              <a:srgbClr val="00FF00"/>
            </a:solidFill>
            <a:ln w="19050">
              <a:solidFill>
                <a:schemeClr val="tx1"/>
              </a:solidFill>
              <a:round/>
              <a:headEnd/>
              <a:tailEnd/>
            </a:ln>
            <a:effectLst/>
          </p:spPr>
          <p:txBody>
            <a:bodyPr wrap="none" anchor="ctr"/>
            <a:lstStyle/>
            <a:p>
              <a:endParaRPr lang="en-US"/>
            </a:p>
          </p:txBody>
        </p:sp>
        <p:sp>
          <p:nvSpPr>
            <p:cNvPr id="192631" name="Oval 119"/>
            <p:cNvSpPr>
              <a:spLocks noChangeArrowheads="1"/>
            </p:cNvSpPr>
            <p:nvPr/>
          </p:nvSpPr>
          <p:spPr bwMode="auto">
            <a:xfrm flipH="1">
              <a:off x="3080" y="1892"/>
              <a:ext cx="33" cy="34"/>
            </a:xfrm>
            <a:prstGeom prst="ellipse">
              <a:avLst/>
            </a:prstGeom>
            <a:solidFill>
              <a:srgbClr val="00FF00"/>
            </a:solidFill>
            <a:ln w="19050">
              <a:solidFill>
                <a:schemeClr val="tx1"/>
              </a:solidFill>
              <a:round/>
              <a:headEnd/>
              <a:tailEnd/>
            </a:ln>
            <a:effectLst/>
          </p:spPr>
          <p:txBody>
            <a:bodyPr wrap="none" anchor="ctr"/>
            <a:lstStyle/>
            <a:p>
              <a:endParaRPr lang="en-US"/>
            </a:p>
          </p:txBody>
        </p:sp>
        <p:sp>
          <p:nvSpPr>
            <p:cNvPr id="192632" name="Oval 120"/>
            <p:cNvSpPr>
              <a:spLocks noChangeArrowheads="1"/>
            </p:cNvSpPr>
            <p:nvPr/>
          </p:nvSpPr>
          <p:spPr bwMode="auto">
            <a:xfrm flipH="1">
              <a:off x="2996" y="2004"/>
              <a:ext cx="34" cy="33"/>
            </a:xfrm>
            <a:prstGeom prst="ellipse">
              <a:avLst/>
            </a:prstGeom>
            <a:solidFill>
              <a:srgbClr val="00FF00"/>
            </a:solidFill>
            <a:ln w="19050">
              <a:solidFill>
                <a:schemeClr val="tx1"/>
              </a:solidFill>
              <a:round/>
              <a:headEnd/>
              <a:tailEnd/>
            </a:ln>
            <a:effectLst/>
          </p:spPr>
          <p:txBody>
            <a:bodyPr wrap="none" anchor="ctr"/>
            <a:lstStyle/>
            <a:p>
              <a:endParaRPr lang="en-US"/>
            </a:p>
          </p:txBody>
        </p:sp>
        <p:sp>
          <p:nvSpPr>
            <p:cNvPr id="192633" name="Oval 121"/>
            <p:cNvSpPr>
              <a:spLocks noChangeArrowheads="1"/>
            </p:cNvSpPr>
            <p:nvPr/>
          </p:nvSpPr>
          <p:spPr bwMode="auto">
            <a:xfrm flipH="1">
              <a:off x="1439" y="2226"/>
              <a:ext cx="33" cy="34"/>
            </a:xfrm>
            <a:prstGeom prst="ellipse">
              <a:avLst/>
            </a:prstGeom>
            <a:solidFill>
              <a:srgbClr val="00FF00"/>
            </a:solidFill>
            <a:ln w="19050">
              <a:solidFill>
                <a:schemeClr val="tx1"/>
              </a:solidFill>
              <a:round/>
              <a:headEnd/>
              <a:tailEnd/>
            </a:ln>
            <a:effectLst/>
          </p:spPr>
          <p:txBody>
            <a:bodyPr wrap="none" anchor="ctr"/>
            <a:lstStyle/>
            <a:p>
              <a:endParaRPr lang="en-US"/>
            </a:p>
          </p:txBody>
        </p:sp>
        <p:sp>
          <p:nvSpPr>
            <p:cNvPr id="192634" name="Oval 122"/>
            <p:cNvSpPr>
              <a:spLocks noChangeArrowheads="1"/>
            </p:cNvSpPr>
            <p:nvPr/>
          </p:nvSpPr>
          <p:spPr bwMode="auto">
            <a:xfrm flipH="1">
              <a:off x="1634" y="2087"/>
              <a:ext cx="33" cy="34"/>
            </a:xfrm>
            <a:prstGeom prst="ellipse">
              <a:avLst/>
            </a:prstGeom>
            <a:solidFill>
              <a:srgbClr val="00FF00"/>
            </a:solidFill>
            <a:ln w="19050">
              <a:solidFill>
                <a:schemeClr val="tx1"/>
              </a:solidFill>
              <a:round/>
              <a:headEnd/>
              <a:tailEnd/>
            </a:ln>
            <a:effectLst/>
          </p:spPr>
          <p:txBody>
            <a:bodyPr wrap="none" anchor="ctr"/>
            <a:lstStyle/>
            <a:p>
              <a:endParaRPr lang="en-US"/>
            </a:p>
          </p:txBody>
        </p:sp>
        <p:sp>
          <p:nvSpPr>
            <p:cNvPr id="192635" name="Oval 123"/>
            <p:cNvSpPr>
              <a:spLocks noChangeArrowheads="1"/>
            </p:cNvSpPr>
            <p:nvPr/>
          </p:nvSpPr>
          <p:spPr bwMode="auto">
            <a:xfrm flipH="1">
              <a:off x="2523" y="2198"/>
              <a:ext cx="34" cy="34"/>
            </a:xfrm>
            <a:prstGeom prst="ellipse">
              <a:avLst/>
            </a:prstGeom>
            <a:solidFill>
              <a:srgbClr val="00FF00"/>
            </a:solidFill>
            <a:ln w="19050">
              <a:solidFill>
                <a:schemeClr val="tx1"/>
              </a:solidFill>
              <a:round/>
              <a:headEnd/>
              <a:tailEnd/>
            </a:ln>
            <a:effectLst/>
          </p:spPr>
          <p:txBody>
            <a:bodyPr wrap="none" anchor="ctr"/>
            <a:lstStyle/>
            <a:p>
              <a:endParaRPr lang="en-US"/>
            </a:p>
          </p:txBody>
        </p:sp>
        <p:sp>
          <p:nvSpPr>
            <p:cNvPr id="192636" name="Oval 124"/>
            <p:cNvSpPr>
              <a:spLocks noChangeArrowheads="1"/>
            </p:cNvSpPr>
            <p:nvPr/>
          </p:nvSpPr>
          <p:spPr bwMode="auto">
            <a:xfrm flipH="1">
              <a:off x="2468" y="2365"/>
              <a:ext cx="33" cy="34"/>
            </a:xfrm>
            <a:prstGeom prst="ellipse">
              <a:avLst/>
            </a:prstGeom>
            <a:solidFill>
              <a:srgbClr val="00FF00"/>
            </a:solidFill>
            <a:ln w="19050">
              <a:solidFill>
                <a:schemeClr val="tx1"/>
              </a:solidFill>
              <a:round/>
              <a:headEnd/>
              <a:tailEnd/>
            </a:ln>
            <a:effectLst/>
          </p:spPr>
          <p:txBody>
            <a:bodyPr wrap="none" anchor="ctr"/>
            <a:lstStyle/>
            <a:p>
              <a:endParaRPr lang="en-US"/>
            </a:p>
          </p:txBody>
        </p:sp>
        <p:sp>
          <p:nvSpPr>
            <p:cNvPr id="192637" name="Oval 125"/>
            <p:cNvSpPr>
              <a:spLocks noChangeArrowheads="1"/>
            </p:cNvSpPr>
            <p:nvPr/>
          </p:nvSpPr>
          <p:spPr bwMode="auto">
            <a:xfrm flipH="1">
              <a:off x="2635" y="2282"/>
              <a:ext cx="33" cy="33"/>
            </a:xfrm>
            <a:prstGeom prst="ellipse">
              <a:avLst/>
            </a:prstGeom>
            <a:solidFill>
              <a:srgbClr val="00FF00"/>
            </a:solidFill>
            <a:ln w="19050">
              <a:solidFill>
                <a:schemeClr val="tx1"/>
              </a:solidFill>
              <a:round/>
              <a:headEnd/>
              <a:tailEnd/>
            </a:ln>
            <a:effectLst/>
          </p:spPr>
          <p:txBody>
            <a:bodyPr wrap="none" anchor="ctr"/>
            <a:lstStyle/>
            <a:p>
              <a:endParaRPr lang="en-US"/>
            </a:p>
          </p:txBody>
        </p:sp>
        <p:sp>
          <p:nvSpPr>
            <p:cNvPr id="192638" name="Oval 126"/>
            <p:cNvSpPr>
              <a:spLocks noChangeArrowheads="1"/>
            </p:cNvSpPr>
            <p:nvPr/>
          </p:nvSpPr>
          <p:spPr bwMode="auto">
            <a:xfrm flipH="1">
              <a:off x="2078" y="2282"/>
              <a:ext cx="34" cy="33"/>
            </a:xfrm>
            <a:prstGeom prst="ellipse">
              <a:avLst/>
            </a:prstGeom>
            <a:solidFill>
              <a:srgbClr val="00FF00"/>
            </a:solidFill>
            <a:ln w="19050">
              <a:solidFill>
                <a:schemeClr val="tx1"/>
              </a:solidFill>
              <a:round/>
              <a:headEnd/>
              <a:tailEnd/>
            </a:ln>
            <a:effectLst/>
          </p:spPr>
          <p:txBody>
            <a:bodyPr wrap="none" anchor="ctr"/>
            <a:lstStyle/>
            <a:p>
              <a:endParaRPr lang="en-US"/>
            </a:p>
          </p:txBody>
        </p:sp>
        <p:sp>
          <p:nvSpPr>
            <p:cNvPr id="192639" name="Oval 127"/>
            <p:cNvSpPr>
              <a:spLocks noChangeArrowheads="1"/>
            </p:cNvSpPr>
            <p:nvPr/>
          </p:nvSpPr>
          <p:spPr bwMode="auto">
            <a:xfrm flipH="1">
              <a:off x="2106" y="2087"/>
              <a:ext cx="34" cy="34"/>
            </a:xfrm>
            <a:prstGeom prst="ellipse">
              <a:avLst/>
            </a:prstGeom>
            <a:solidFill>
              <a:srgbClr val="00FF00"/>
            </a:solidFill>
            <a:ln w="19050">
              <a:solidFill>
                <a:schemeClr val="tx1"/>
              </a:solidFill>
              <a:round/>
              <a:headEnd/>
              <a:tailEnd/>
            </a:ln>
            <a:effectLst/>
          </p:spPr>
          <p:txBody>
            <a:bodyPr wrap="none" anchor="ctr"/>
            <a:lstStyle/>
            <a:p>
              <a:endParaRPr lang="en-US"/>
            </a:p>
          </p:txBody>
        </p:sp>
        <p:sp>
          <p:nvSpPr>
            <p:cNvPr id="192640" name="Oval 128"/>
            <p:cNvSpPr>
              <a:spLocks noChangeArrowheads="1"/>
            </p:cNvSpPr>
            <p:nvPr/>
          </p:nvSpPr>
          <p:spPr bwMode="auto">
            <a:xfrm flipH="1">
              <a:off x="1967" y="2671"/>
              <a:ext cx="34" cy="34"/>
            </a:xfrm>
            <a:prstGeom prst="ellipse">
              <a:avLst/>
            </a:prstGeom>
            <a:solidFill>
              <a:srgbClr val="00FF00"/>
            </a:solidFill>
            <a:ln w="19050">
              <a:solidFill>
                <a:schemeClr val="tx1"/>
              </a:solidFill>
              <a:round/>
              <a:headEnd/>
              <a:tailEnd/>
            </a:ln>
            <a:effectLst/>
          </p:spPr>
          <p:txBody>
            <a:bodyPr wrap="none" anchor="ctr"/>
            <a:lstStyle/>
            <a:p>
              <a:endParaRPr lang="en-US"/>
            </a:p>
          </p:txBody>
        </p:sp>
        <p:sp>
          <p:nvSpPr>
            <p:cNvPr id="192641" name="Oval 129"/>
            <p:cNvSpPr>
              <a:spLocks noChangeArrowheads="1"/>
            </p:cNvSpPr>
            <p:nvPr/>
          </p:nvSpPr>
          <p:spPr bwMode="auto">
            <a:xfrm flipH="1">
              <a:off x="2635" y="2838"/>
              <a:ext cx="33" cy="33"/>
            </a:xfrm>
            <a:prstGeom prst="ellipse">
              <a:avLst/>
            </a:prstGeom>
            <a:solidFill>
              <a:srgbClr val="00FF00"/>
            </a:solidFill>
            <a:ln w="19050">
              <a:solidFill>
                <a:schemeClr val="tx1"/>
              </a:solidFill>
              <a:round/>
              <a:headEnd/>
              <a:tailEnd/>
            </a:ln>
            <a:effectLst/>
          </p:spPr>
          <p:txBody>
            <a:bodyPr wrap="none" anchor="ctr"/>
            <a:lstStyle/>
            <a:p>
              <a:endParaRPr lang="en-US"/>
            </a:p>
          </p:txBody>
        </p:sp>
        <p:sp>
          <p:nvSpPr>
            <p:cNvPr id="192642" name="Oval 130"/>
            <p:cNvSpPr>
              <a:spLocks noChangeArrowheads="1"/>
            </p:cNvSpPr>
            <p:nvPr/>
          </p:nvSpPr>
          <p:spPr bwMode="auto">
            <a:xfrm flipH="1">
              <a:off x="2662" y="2643"/>
              <a:ext cx="34" cy="34"/>
            </a:xfrm>
            <a:prstGeom prst="ellipse">
              <a:avLst/>
            </a:prstGeom>
            <a:solidFill>
              <a:srgbClr val="00FF00"/>
            </a:solidFill>
            <a:ln w="19050">
              <a:solidFill>
                <a:schemeClr val="tx1"/>
              </a:solidFill>
              <a:round/>
              <a:headEnd/>
              <a:tailEnd/>
            </a:ln>
            <a:effectLst/>
          </p:spPr>
          <p:txBody>
            <a:bodyPr wrap="none" anchor="ctr"/>
            <a:lstStyle/>
            <a:p>
              <a:endParaRPr lang="en-US"/>
            </a:p>
          </p:txBody>
        </p:sp>
        <p:sp>
          <p:nvSpPr>
            <p:cNvPr id="192643" name="Oval 131"/>
            <p:cNvSpPr>
              <a:spLocks noChangeArrowheads="1"/>
            </p:cNvSpPr>
            <p:nvPr/>
          </p:nvSpPr>
          <p:spPr bwMode="auto">
            <a:xfrm flipH="1">
              <a:off x="3052" y="2782"/>
              <a:ext cx="33" cy="34"/>
            </a:xfrm>
            <a:prstGeom prst="ellipse">
              <a:avLst/>
            </a:prstGeom>
            <a:solidFill>
              <a:srgbClr val="00FF00"/>
            </a:solidFill>
            <a:ln w="19050">
              <a:solidFill>
                <a:schemeClr val="tx1"/>
              </a:solidFill>
              <a:round/>
              <a:headEnd/>
              <a:tailEnd/>
            </a:ln>
            <a:effectLst/>
          </p:spPr>
          <p:txBody>
            <a:bodyPr wrap="none" anchor="ctr"/>
            <a:lstStyle/>
            <a:p>
              <a:endParaRPr lang="en-US"/>
            </a:p>
          </p:txBody>
        </p:sp>
        <p:sp>
          <p:nvSpPr>
            <p:cNvPr id="192644" name="Oval 132"/>
            <p:cNvSpPr>
              <a:spLocks noChangeArrowheads="1"/>
            </p:cNvSpPr>
            <p:nvPr/>
          </p:nvSpPr>
          <p:spPr bwMode="auto">
            <a:xfrm flipH="1">
              <a:off x="3080" y="2671"/>
              <a:ext cx="33" cy="34"/>
            </a:xfrm>
            <a:prstGeom prst="ellipse">
              <a:avLst/>
            </a:prstGeom>
            <a:solidFill>
              <a:srgbClr val="00FF00"/>
            </a:solidFill>
            <a:ln w="19050">
              <a:solidFill>
                <a:schemeClr val="tx1"/>
              </a:solidFill>
              <a:round/>
              <a:headEnd/>
              <a:tailEnd/>
            </a:ln>
            <a:effectLst/>
          </p:spPr>
          <p:txBody>
            <a:bodyPr wrap="none" anchor="ctr"/>
            <a:lstStyle/>
            <a:p>
              <a:endParaRPr lang="en-US"/>
            </a:p>
          </p:txBody>
        </p:sp>
        <p:sp>
          <p:nvSpPr>
            <p:cNvPr id="192645" name="Oval 133"/>
            <p:cNvSpPr>
              <a:spLocks noChangeArrowheads="1"/>
            </p:cNvSpPr>
            <p:nvPr/>
          </p:nvSpPr>
          <p:spPr bwMode="auto">
            <a:xfrm flipH="1">
              <a:off x="2941" y="2782"/>
              <a:ext cx="33" cy="34"/>
            </a:xfrm>
            <a:prstGeom prst="ellipse">
              <a:avLst/>
            </a:prstGeom>
            <a:solidFill>
              <a:srgbClr val="00FF00"/>
            </a:solidFill>
            <a:ln w="19050">
              <a:solidFill>
                <a:schemeClr val="tx1"/>
              </a:solidFill>
              <a:round/>
              <a:headEnd/>
              <a:tailEnd/>
            </a:ln>
            <a:effectLst/>
          </p:spPr>
          <p:txBody>
            <a:bodyPr wrap="none" anchor="ctr"/>
            <a:lstStyle/>
            <a:p>
              <a:endParaRPr lang="en-US"/>
            </a:p>
          </p:txBody>
        </p:sp>
        <p:sp>
          <p:nvSpPr>
            <p:cNvPr id="192676" name="Oval 164"/>
            <p:cNvSpPr>
              <a:spLocks noChangeArrowheads="1"/>
            </p:cNvSpPr>
            <p:nvPr/>
          </p:nvSpPr>
          <p:spPr bwMode="auto">
            <a:xfrm flipH="1">
              <a:off x="3219" y="3255"/>
              <a:ext cx="33" cy="33"/>
            </a:xfrm>
            <a:prstGeom prst="ellipse">
              <a:avLst/>
            </a:prstGeom>
            <a:solidFill>
              <a:srgbClr val="00FF00"/>
            </a:solidFill>
            <a:ln w="19050">
              <a:solidFill>
                <a:schemeClr val="tx1"/>
              </a:solidFill>
              <a:round/>
              <a:headEnd/>
              <a:tailEnd/>
            </a:ln>
            <a:effectLst/>
          </p:spPr>
          <p:txBody>
            <a:bodyPr wrap="none" anchor="ctr"/>
            <a:lstStyle/>
            <a:p>
              <a:endParaRPr lang="en-US"/>
            </a:p>
          </p:txBody>
        </p:sp>
        <p:sp>
          <p:nvSpPr>
            <p:cNvPr id="192677" name="Oval 165"/>
            <p:cNvSpPr>
              <a:spLocks noChangeArrowheads="1"/>
            </p:cNvSpPr>
            <p:nvPr/>
          </p:nvSpPr>
          <p:spPr bwMode="auto">
            <a:xfrm flipH="1">
              <a:off x="3135" y="3310"/>
              <a:ext cx="34" cy="34"/>
            </a:xfrm>
            <a:prstGeom prst="ellipse">
              <a:avLst/>
            </a:prstGeom>
            <a:solidFill>
              <a:srgbClr val="00FF00"/>
            </a:solidFill>
            <a:ln w="19050">
              <a:solidFill>
                <a:schemeClr val="tx1"/>
              </a:solidFill>
              <a:round/>
              <a:headEnd/>
              <a:tailEnd/>
            </a:ln>
            <a:effectLst/>
          </p:spPr>
          <p:txBody>
            <a:bodyPr wrap="none" anchor="ctr"/>
            <a:lstStyle/>
            <a:p>
              <a:endParaRPr lang="en-US"/>
            </a:p>
          </p:txBody>
        </p:sp>
        <p:sp>
          <p:nvSpPr>
            <p:cNvPr id="192678" name="Oval 166"/>
            <p:cNvSpPr>
              <a:spLocks noChangeArrowheads="1"/>
            </p:cNvSpPr>
            <p:nvPr/>
          </p:nvSpPr>
          <p:spPr bwMode="auto">
            <a:xfrm flipH="1">
              <a:off x="2885" y="3227"/>
              <a:ext cx="34" cy="34"/>
            </a:xfrm>
            <a:prstGeom prst="ellipse">
              <a:avLst/>
            </a:prstGeom>
            <a:solidFill>
              <a:srgbClr val="00FF00"/>
            </a:solidFill>
            <a:ln w="19050">
              <a:solidFill>
                <a:schemeClr val="tx1"/>
              </a:solidFill>
              <a:round/>
              <a:headEnd/>
              <a:tailEnd/>
            </a:ln>
            <a:effectLst/>
          </p:spPr>
          <p:txBody>
            <a:bodyPr wrap="none" anchor="ctr"/>
            <a:lstStyle/>
            <a:p>
              <a:endParaRPr lang="en-US"/>
            </a:p>
          </p:txBody>
        </p:sp>
        <p:sp>
          <p:nvSpPr>
            <p:cNvPr id="192679" name="Oval 167"/>
            <p:cNvSpPr>
              <a:spLocks noChangeArrowheads="1"/>
            </p:cNvSpPr>
            <p:nvPr/>
          </p:nvSpPr>
          <p:spPr bwMode="auto">
            <a:xfrm flipH="1">
              <a:off x="2913" y="3144"/>
              <a:ext cx="33" cy="33"/>
            </a:xfrm>
            <a:prstGeom prst="ellipse">
              <a:avLst/>
            </a:prstGeom>
            <a:solidFill>
              <a:srgbClr val="00FF00"/>
            </a:solidFill>
            <a:ln w="19050">
              <a:solidFill>
                <a:schemeClr val="tx1"/>
              </a:solidFill>
              <a:round/>
              <a:headEnd/>
              <a:tailEnd/>
            </a:ln>
            <a:effectLst/>
          </p:spPr>
          <p:txBody>
            <a:bodyPr wrap="none" anchor="ctr"/>
            <a:lstStyle/>
            <a:p>
              <a:endParaRPr lang="en-US"/>
            </a:p>
          </p:txBody>
        </p:sp>
        <p:sp>
          <p:nvSpPr>
            <p:cNvPr id="192680" name="Oval 168"/>
            <p:cNvSpPr>
              <a:spLocks noChangeArrowheads="1"/>
            </p:cNvSpPr>
            <p:nvPr/>
          </p:nvSpPr>
          <p:spPr bwMode="auto">
            <a:xfrm flipH="1">
              <a:off x="2468" y="3227"/>
              <a:ext cx="33" cy="34"/>
            </a:xfrm>
            <a:prstGeom prst="ellipse">
              <a:avLst/>
            </a:prstGeom>
            <a:solidFill>
              <a:srgbClr val="00FF00"/>
            </a:solidFill>
            <a:ln w="19050">
              <a:solidFill>
                <a:schemeClr val="tx1"/>
              </a:solidFill>
              <a:round/>
              <a:headEnd/>
              <a:tailEnd/>
            </a:ln>
            <a:effectLst/>
          </p:spPr>
          <p:txBody>
            <a:bodyPr wrap="none" anchor="ctr"/>
            <a:lstStyle/>
            <a:p>
              <a:endParaRPr lang="en-US"/>
            </a:p>
          </p:txBody>
        </p:sp>
        <p:sp>
          <p:nvSpPr>
            <p:cNvPr id="192681" name="Oval 169"/>
            <p:cNvSpPr>
              <a:spLocks noChangeArrowheads="1"/>
            </p:cNvSpPr>
            <p:nvPr/>
          </p:nvSpPr>
          <p:spPr bwMode="auto">
            <a:xfrm flipH="1">
              <a:off x="2273" y="3255"/>
              <a:ext cx="34" cy="33"/>
            </a:xfrm>
            <a:prstGeom prst="ellipse">
              <a:avLst/>
            </a:prstGeom>
            <a:solidFill>
              <a:srgbClr val="00FF00"/>
            </a:solidFill>
            <a:ln w="19050">
              <a:solidFill>
                <a:schemeClr val="tx1"/>
              </a:solidFill>
              <a:round/>
              <a:headEnd/>
              <a:tailEnd/>
            </a:ln>
            <a:effectLst/>
          </p:spPr>
          <p:txBody>
            <a:bodyPr wrap="none" anchor="ctr"/>
            <a:lstStyle/>
            <a:p>
              <a:endParaRPr lang="en-US"/>
            </a:p>
          </p:txBody>
        </p:sp>
        <p:sp>
          <p:nvSpPr>
            <p:cNvPr id="192682" name="Oval 170"/>
            <p:cNvSpPr>
              <a:spLocks noChangeArrowheads="1"/>
            </p:cNvSpPr>
            <p:nvPr/>
          </p:nvSpPr>
          <p:spPr bwMode="auto">
            <a:xfrm flipH="1">
              <a:off x="2551" y="3310"/>
              <a:ext cx="34" cy="34"/>
            </a:xfrm>
            <a:prstGeom prst="ellipse">
              <a:avLst/>
            </a:prstGeom>
            <a:solidFill>
              <a:srgbClr val="00FF00"/>
            </a:solidFill>
            <a:ln w="19050">
              <a:solidFill>
                <a:schemeClr val="tx1"/>
              </a:solidFill>
              <a:round/>
              <a:headEnd/>
              <a:tailEnd/>
            </a:ln>
            <a:effectLst/>
          </p:spPr>
          <p:txBody>
            <a:bodyPr wrap="none" anchor="ctr"/>
            <a:lstStyle/>
            <a:p>
              <a:endParaRPr lang="en-US"/>
            </a:p>
          </p:txBody>
        </p:sp>
        <p:sp>
          <p:nvSpPr>
            <p:cNvPr id="192688" name="Oval 176"/>
            <p:cNvSpPr>
              <a:spLocks noChangeArrowheads="1"/>
            </p:cNvSpPr>
            <p:nvPr/>
          </p:nvSpPr>
          <p:spPr bwMode="auto">
            <a:xfrm flipH="1">
              <a:off x="2051" y="3366"/>
              <a:ext cx="33" cy="34"/>
            </a:xfrm>
            <a:prstGeom prst="ellipse">
              <a:avLst/>
            </a:prstGeom>
            <a:solidFill>
              <a:srgbClr val="00FF00"/>
            </a:solidFill>
            <a:ln w="19050">
              <a:solidFill>
                <a:schemeClr val="tx1"/>
              </a:solidFill>
              <a:round/>
              <a:headEnd/>
              <a:tailEnd/>
            </a:ln>
            <a:effectLst/>
          </p:spPr>
          <p:txBody>
            <a:bodyPr wrap="none" anchor="ctr"/>
            <a:lstStyle/>
            <a:p>
              <a:endParaRPr lang="en-US"/>
            </a:p>
          </p:txBody>
        </p:sp>
        <p:sp>
          <p:nvSpPr>
            <p:cNvPr id="192689" name="Oval 177"/>
            <p:cNvSpPr>
              <a:spLocks noChangeArrowheads="1"/>
            </p:cNvSpPr>
            <p:nvPr/>
          </p:nvSpPr>
          <p:spPr bwMode="auto">
            <a:xfrm flipH="1">
              <a:off x="1828" y="3227"/>
              <a:ext cx="34" cy="34"/>
            </a:xfrm>
            <a:prstGeom prst="ellipse">
              <a:avLst/>
            </a:prstGeom>
            <a:solidFill>
              <a:srgbClr val="00FF00"/>
            </a:solidFill>
            <a:ln w="19050">
              <a:solidFill>
                <a:schemeClr val="tx1"/>
              </a:solidFill>
              <a:round/>
              <a:headEnd/>
              <a:tailEnd/>
            </a:ln>
            <a:effectLst/>
          </p:spPr>
          <p:txBody>
            <a:bodyPr wrap="none" anchor="ctr"/>
            <a:lstStyle/>
            <a:p>
              <a:endParaRPr lang="en-US"/>
            </a:p>
          </p:txBody>
        </p:sp>
        <p:sp>
          <p:nvSpPr>
            <p:cNvPr id="192690" name="Oval 178"/>
            <p:cNvSpPr>
              <a:spLocks noChangeArrowheads="1"/>
            </p:cNvSpPr>
            <p:nvPr/>
          </p:nvSpPr>
          <p:spPr bwMode="auto">
            <a:xfrm flipH="1">
              <a:off x="1884" y="3394"/>
              <a:ext cx="33" cy="34"/>
            </a:xfrm>
            <a:prstGeom prst="ellipse">
              <a:avLst/>
            </a:prstGeom>
            <a:solidFill>
              <a:srgbClr val="00FF00"/>
            </a:solidFill>
            <a:ln w="19050">
              <a:solidFill>
                <a:schemeClr val="tx1"/>
              </a:solidFill>
              <a:round/>
              <a:headEnd/>
              <a:tailEnd/>
            </a:ln>
            <a:effectLst/>
          </p:spPr>
          <p:txBody>
            <a:bodyPr wrap="none" anchor="ctr"/>
            <a:lstStyle/>
            <a:p>
              <a:endParaRPr lang="en-US"/>
            </a:p>
          </p:txBody>
        </p:sp>
        <p:sp>
          <p:nvSpPr>
            <p:cNvPr id="192694" name="Oval 182"/>
            <p:cNvSpPr>
              <a:spLocks noChangeArrowheads="1"/>
            </p:cNvSpPr>
            <p:nvPr/>
          </p:nvSpPr>
          <p:spPr bwMode="auto">
            <a:xfrm flipH="1">
              <a:off x="1328" y="3199"/>
              <a:ext cx="33" cy="34"/>
            </a:xfrm>
            <a:prstGeom prst="ellipse">
              <a:avLst/>
            </a:prstGeom>
            <a:solidFill>
              <a:srgbClr val="00FF00"/>
            </a:solidFill>
            <a:ln w="19050">
              <a:solidFill>
                <a:schemeClr val="tx1"/>
              </a:solidFill>
              <a:round/>
              <a:headEnd/>
              <a:tailEnd/>
            </a:ln>
            <a:effectLst/>
          </p:spPr>
          <p:txBody>
            <a:bodyPr wrap="none" anchor="ctr"/>
            <a:lstStyle/>
            <a:p>
              <a:endParaRPr lang="en-US"/>
            </a:p>
          </p:txBody>
        </p:sp>
        <p:sp>
          <p:nvSpPr>
            <p:cNvPr id="192695" name="Oval 183"/>
            <p:cNvSpPr>
              <a:spLocks noChangeArrowheads="1"/>
            </p:cNvSpPr>
            <p:nvPr/>
          </p:nvSpPr>
          <p:spPr bwMode="auto">
            <a:xfrm flipH="1">
              <a:off x="1439" y="3060"/>
              <a:ext cx="33" cy="34"/>
            </a:xfrm>
            <a:prstGeom prst="ellipse">
              <a:avLst/>
            </a:prstGeom>
            <a:solidFill>
              <a:srgbClr val="00FF00"/>
            </a:solidFill>
            <a:ln w="19050">
              <a:solidFill>
                <a:schemeClr val="tx1"/>
              </a:solidFill>
              <a:round/>
              <a:headEnd/>
              <a:tailEnd/>
            </a:ln>
            <a:effectLst/>
          </p:spPr>
          <p:txBody>
            <a:bodyPr wrap="none" anchor="ctr"/>
            <a:lstStyle/>
            <a:p>
              <a:endParaRPr lang="en-US"/>
            </a:p>
          </p:txBody>
        </p:sp>
        <p:sp>
          <p:nvSpPr>
            <p:cNvPr id="192696" name="Oval 184"/>
            <p:cNvSpPr>
              <a:spLocks noChangeArrowheads="1"/>
            </p:cNvSpPr>
            <p:nvPr/>
          </p:nvSpPr>
          <p:spPr bwMode="auto">
            <a:xfrm flipH="1">
              <a:off x="1578" y="2699"/>
              <a:ext cx="34" cy="33"/>
            </a:xfrm>
            <a:prstGeom prst="ellipse">
              <a:avLst/>
            </a:prstGeom>
            <a:solidFill>
              <a:srgbClr val="00FF00"/>
            </a:solidFill>
            <a:ln w="19050">
              <a:solidFill>
                <a:schemeClr val="tx1"/>
              </a:solidFill>
              <a:round/>
              <a:headEnd/>
              <a:tailEnd/>
            </a:ln>
            <a:effectLst/>
          </p:spPr>
          <p:txBody>
            <a:bodyPr wrap="none" anchor="ctr"/>
            <a:lstStyle/>
            <a:p>
              <a:endParaRPr lang="en-US"/>
            </a:p>
          </p:txBody>
        </p:sp>
        <p:sp>
          <p:nvSpPr>
            <p:cNvPr id="192697" name="Oval 185"/>
            <p:cNvSpPr>
              <a:spLocks noChangeArrowheads="1"/>
            </p:cNvSpPr>
            <p:nvPr/>
          </p:nvSpPr>
          <p:spPr bwMode="auto">
            <a:xfrm flipH="1">
              <a:off x="1606" y="2615"/>
              <a:ext cx="33" cy="34"/>
            </a:xfrm>
            <a:prstGeom prst="ellipse">
              <a:avLst/>
            </a:prstGeom>
            <a:solidFill>
              <a:srgbClr val="00FF00"/>
            </a:solidFill>
            <a:ln w="19050">
              <a:solidFill>
                <a:schemeClr val="tx1"/>
              </a:solidFill>
              <a:round/>
              <a:headEnd/>
              <a:tailEnd/>
            </a:ln>
            <a:effectLst/>
          </p:spPr>
          <p:txBody>
            <a:bodyPr wrap="none" anchor="ctr"/>
            <a:lstStyle/>
            <a:p>
              <a:endParaRPr lang="en-US"/>
            </a:p>
          </p:txBody>
        </p:sp>
        <p:sp>
          <p:nvSpPr>
            <p:cNvPr id="192698" name="Oval 186"/>
            <p:cNvSpPr>
              <a:spLocks noChangeArrowheads="1"/>
            </p:cNvSpPr>
            <p:nvPr/>
          </p:nvSpPr>
          <p:spPr bwMode="auto">
            <a:xfrm flipH="1">
              <a:off x="1467" y="2754"/>
              <a:ext cx="33" cy="34"/>
            </a:xfrm>
            <a:prstGeom prst="ellipse">
              <a:avLst/>
            </a:prstGeom>
            <a:solidFill>
              <a:srgbClr val="00FF00"/>
            </a:solidFill>
            <a:ln w="19050">
              <a:solidFill>
                <a:schemeClr val="tx1"/>
              </a:solidFill>
              <a:round/>
              <a:headEnd/>
              <a:tailEnd/>
            </a:ln>
            <a:effectLst/>
          </p:spPr>
          <p:txBody>
            <a:bodyPr wrap="none" anchor="ctr"/>
            <a:lstStyle/>
            <a:p>
              <a:endParaRPr lang="en-US"/>
            </a:p>
          </p:txBody>
        </p:sp>
        <p:sp>
          <p:nvSpPr>
            <p:cNvPr id="192699" name="Oval 187"/>
            <p:cNvSpPr>
              <a:spLocks noChangeArrowheads="1"/>
            </p:cNvSpPr>
            <p:nvPr/>
          </p:nvSpPr>
          <p:spPr bwMode="auto">
            <a:xfrm flipH="1">
              <a:off x="1773" y="1726"/>
              <a:ext cx="33" cy="33"/>
            </a:xfrm>
            <a:prstGeom prst="ellipse">
              <a:avLst/>
            </a:prstGeom>
            <a:solidFill>
              <a:srgbClr val="0000FF"/>
            </a:solidFill>
            <a:ln w="19050">
              <a:solidFill>
                <a:schemeClr val="tx1"/>
              </a:solidFill>
              <a:round/>
              <a:headEnd/>
              <a:tailEnd/>
            </a:ln>
            <a:effectLst/>
          </p:spPr>
          <p:txBody>
            <a:bodyPr wrap="none" anchor="ctr"/>
            <a:lstStyle/>
            <a:p>
              <a:endParaRPr lang="en-US"/>
            </a:p>
          </p:txBody>
        </p:sp>
        <p:sp>
          <p:nvSpPr>
            <p:cNvPr id="192700" name="Oval 188"/>
            <p:cNvSpPr>
              <a:spLocks noChangeArrowheads="1"/>
            </p:cNvSpPr>
            <p:nvPr/>
          </p:nvSpPr>
          <p:spPr bwMode="auto">
            <a:xfrm flipH="1">
              <a:off x="1856" y="1865"/>
              <a:ext cx="34" cy="33"/>
            </a:xfrm>
            <a:prstGeom prst="ellipse">
              <a:avLst/>
            </a:prstGeom>
            <a:solidFill>
              <a:srgbClr val="0000FF"/>
            </a:solidFill>
            <a:ln w="19050">
              <a:solidFill>
                <a:schemeClr val="tx1"/>
              </a:solidFill>
              <a:round/>
              <a:headEnd/>
              <a:tailEnd/>
            </a:ln>
            <a:effectLst/>
          </p:spPr>
          <p:txBody>
            <a:bodyPr wrap="none" anchor="ctr"/>
            <a:lstStyle/>
            <a:p>
              <a:endParaRPr lang="en-US"/>
            </a:p>
          </p:txBody>
        </p:sp>
        <p:sp>
          <p:nvSpPr>
            <p:cNvPr id="192701" name="Oval 189"/>
            <p:cNvSpPr>
              <a:spLocks noChangeArrowheads="1"/>
            </p:cNvSpPr>
            <p:nvPr/>
          </p:nvSpPr>
          <p:spPr bwMode="auto">
            <a:xfrm flipH="1">
              <a:off x="2635" y="1976"/>
              <a:ext cx="33" cy="33"/>
            </a:xfrm>
            <a:prstGeom prst="ellipse">
              <a:avLst/>
            </a:prstGeom>
            <a:solidFill>
              <a:srgbClr val="0000FF"/>
            </a:solidFill>
            <a:ln w="19050">
              <a:solidFill>
                <a:schemeClr val="tx1"/>
              </a:solidFill>
              <a:round/>
              <a:headEnd/>
              <a:tailEnd/>
            </a:ln>
            <a:effectLst/>
          </p:spPr>
          <p:txBody>
            <a:bodyPr wrap="none" anchor="ctr"/>
            <a:lstStyle/>
            <a:p>
              <a:endParaRPr lang="en-US"/>
            </a:p>
          </p:txBody>
        </p:sp>
        <p:sp>
          <p:nvSpPr>
            <p:cNvPr id="192702" name="Oval 190"/>
            <p:cNvSpPr>
              <a:spLocks noChangeArrowheads="1"/>
            </p:cNvSpPr>
            <p:nvPr/>
          </p:nvSpPr>
          <p:spPr bwMode="auto">
            <a:xfrm flipH="1">
              <a:off x="2551" y="1837"/>
              <a:ext cx="34" cy="33"/>
            </a:xfrm>
            <a:prstGeom prst="ellipse">
              <a:avLst/>
            </a:prstGeom>
            <a:solidFill>
              <a:srgbClr val="0000FF"/>
            </a:solidFill>
            <a:ln w="19050">
              <a:solidFill>
                <a:schemeClr val="tx1"/>
              </a:solidFill>
              <a:round/>
              <a:headEnd/>
              <a:tailEnd/>
            </a:ln>
            <a:effectLst/>
          </p:spPr>
          <p:txBody>
            <a:bodyPr wrap="none" anchor="ctr"/>
            <a:lstStyle/>
            <a:p>
              <a:endParaRPr lang="en-US"/>
            </a:p>
          </p:txBody>
        </p:sp>
        <p:sp>
          <p:nvSpPr>
            <p:cNvPr id="192703" name="Oval 191"/>
            <p:cNvSpPr>
              <a:spLocks noChangeArrowheads="1"/>
            </p:cNvSpPr>
            <p:nvPr/>
          </p:nvSpPr>
          <p:spPr bwMode="auto">
            <a:xfrm flipH="1">
              <a:off x="3080" y="1948"/>
              <a:ext cx="33" cy="34"/>
            </a:xfrm>
            <a:prstGeom prst="ellipse">
              <a:avLst/>
            </a:prstGeom>
            <a:solidFill>
              <a:srgbClr val="0000FF"/>
            </a:solidFill>
            <a:ln w="19050">
              <a:solidFill>
                <a:schemeClr val="tx1"/>
              </a:solidFill>
              <a:round/>
              <a:headEnd/>
              <a:tailEnd/>
            </a:ln>
            <a:effectLst/>
          </p:spPr>
          <p:txBody>
            <a:bodyPr wrap="none" anchor="ctr"/>
            <a:lstStyle/>
            <a:p>
              <a:endParaRPr lang="en-US"/>
            </a:p>
          </p:txBody>
        </p:sp>
        <p:sp>
          <p:nvSpPr>
            <p:cNvPr id="192704" name="Oval 192"/>
            <p:cNvSpPr>
              <a:spLocks noChangeArrowheads="1"/>
            </p:cNvSpPr>
            <p:nvPr/>
          </p:nvSpPr>
          <p:spPr bwMode="auto">
            <a:xfrm flipH="1">
              <a:off x="3247" y="2087"/>
              <a:ext cx="33" cy="34"/>
            </a:xfrm>
            <a:prstGeom prst="ellipse">
              <a:avLst/>
            </a:prstGeom>
            <a:solidFill>
              <a:srgbClr val="0000FF"/>
            </a:solidFill>
            <a:ln w="19050">
              <a:solidFill>
                <a:schemeClr val="tx1"/>
              </a:solidFill>
              <a:round/>
              <a:headEnd/>
              <a:tailEnd/>
            </a:ln>
            <a:effectLst/>
          </p:spPr>
          <p:txBody>
            <a:bodyPr wrap="none" anchor="ctr"/>
            <a:lstStyle/>
            <a:p>
              <a:endParaRPr lang="en-US"/>
            </a:p>
          </p:txBody>
        </p:sp>
        <p:sp>
          <p:nvSpPr>
            <p:cNvPr id="192732" name="Oval 220"/>
            <p:cNvSpPr>
              <a:spLocks noChangeArrowheads="1"/>
            </p:cNvSpPr>
            <p:nvPr/>
          </p:nvSpPr>
          <p:spPr bwMode="auto">
            <a:xfrm flipH="1">
              <a:off x="2941" y="3366"/>
              <a:ext cx="33" cy="34"/>
            </a:xfrm>
            <a:prstGeom prst="ellipse">
              <a:avLst/>
            </a:prstGeom>
            <a:solidFill>
              <a:srgbClr val="0000FF"/>
            </a:solidFill>
            <a:ln w="19050">
              <a:solidFill>
                <a:schemeClr val="tx1"/>
              </a:solidFill>
              <a:round/>
              <a:headEnd/>
              <a:tailEnd/>
            </a:ln>
            <a:effectLst/>
          </p:spPr>
          <p:txBody>
            <a:bodyPr wrap="none" anchor="ctr"/>
            <a:lstStyle/>
            <a:p>
              <a:endParaRPr lang="en-US"/>
            </a:p>
          </p:txBody>
        </p:sp>
        <p:sp>
          <p:nvSpPr>
            <p:cNvPr id="192733" name="Oval 221"/>
            <p:cNvSpPr>
              <a:spLocks noChangeArrowheads="1"/>
            </p:cNvSpPr>
            <p:nvPr/>
          </p:nvSpPr>
          <p:spPr bwMode="auto">
            <a:xfrm flipH="1">
              <a:off x="2802" y="3338"/>
              <a:ext cx="33" cy="34"/>
            </a:xfrm>
            <a:prstGeom prst="ellipse">
              <a:avLst/>
            </a:prstGeom>
            <a:solidFill>
              <a:srgbClr val="0000FF"/>
            </a:solidFill>
            <a:ln w="19050">
              <a:solidFill>
                <a:schemeClr val="tx1"/>
              </a:solidFill>
              <a:round/>
              <a:headEnd/>
              <a:tailEnd/>
            </a:ln>
            <a:effectLst/>
          </p:spPr>
          <p:txBody>
            <a:bodyPr wrap="none" anchor="ctr"/>
            <a:lstStyle/>
            <a:p>
              <a:endParaRPr lang="en-US"/>
            </a:p>
          </p:txBody>
        </p:sp>
        <p:sp>
          <p:nvSpPr>
            <p:cNvPr id="192734" name="Oval 222"/>
            <p:cNvSpPr>
              <a:spLocks noChangeArrowheads="1"/>
            </p:cNvSpPr>
            <p:nvPr/>
          </p:nvSpPr>
          <p:spPr bwMode="auto">
            <a:xfrm flipH="1">
              <a:off x="2774" y="3116"/>
              <a:ext cx="33" cy="33"/>
            </a:xfrm>
            <a:prstGeom prst="ellipse">
              <a:avLst/>
            </a:prstGeom>
            <a:solidFill>
              <a:srgbClr val="0000FF"/>
            </a:solidFill>
            <a:ln w="19050">
              <a:solidFill>
                <a:schemeClr val="tx1"/>
              </a:solidFill>
              <a:round/>
              <a:headEnd/>
              <a:tailEnd/>
            </a:ln>
            <a:effectLst/>
          </p:spPr>
          <p:txBody>
            <a:bodyPr wrap="none" anchor="ctr"/>
            <a:lstStyle/>
            <a:p>
              <a:endParaRPr lang="en-US"/>
            </a:p>
          </p:txBody>
        </p:sp>
        <p:sp>
          <p:nvSpPr>
            <p:cNvPr id="192735" name="Oval 223"/>
            <p:cNvSpPr>
              <a:spLocks noChangeArrowheads="1"/>
            </p:cNvSpPr>
            <p:nvPr/>
          </p:nvSpPr>
          <p:spPr bwMode="auto">
            <a:xfrm flipH="1">
              <a:off x="2412" y="3144"/>
              <a:ext cx="34" cy="33"/>
            </a:xfrm>
            <a:prstGeom prst="ellipse">
              <a:avLst/>
            </a:prstGeom>
            <a:solidFill>
              <a:srgbClr val="0000FF"/>
            </a:solidFill>
            <a:ln w="19050">
              <a:solidFill>
                <a:schemeClr val="tx1"/>
              </a:solidFill>
              <a:round/>
              <a:headEnd/>
              <a:tailEnd/>
            </a:ln>
            <a:effectLst/>
          </p:spPr>
          <p:txBody>
            <a:bodyPr wrap="none" anchor="ctr"/>
            <a:lstStyle/>
            <a:p>
              <a:endParaRPr lang="en-US"/>
            </a:p>
          </p:txBody>
        </p:sp>
        <p:sp>
          <p:nvSpPr>
            <p:cNvPr id="192736" name="Oval 224"/>
            <p:cNvSpPr>
              <a:spLocks noChangeArrowheads="1"/>
            </p:cNvSpPr>
            <p:nvPr/>
          </p:nvSpPr>
          <p:spPr bwMode="auto">
            <a:xfrm flipH="1">
              <a:off x="2523" y="3171"/>
              <a:ext cx="34" cy="34"/>
            </a:xfrm>
            <a:prstGeom prst="ellipse">
              <a:avLst/>
            </a:prstGeom>
            <a:solidFill>
              <a:srgbClr val="0000FF"/>
            </a:solidFill>
            <a:ln w="19050">
              <a:solidFill>
                <a:schemeClr val="tx1"/>
              </a:solidFill>
              <a:round/>
              <a:headEnd/>
              <a:tailEnd/>
            </a:ln>
            <a:effectLst/>
          </p:spPr>
          <p:txBody>
            <a:bodyPr wrap="none" anchor="ctr"/>
            <a:lstStyle/>
            <a:p>
              <a:endParaRPr lang="en-US"/>
            </a:p>
          </p:txBody>
        </p:sp>
        <p:sp>
          <p:nvSpPr>
            <p:cNvPr id="192737" name="Oval 225"/>
            <p:cNvSpPr>
              <a:spLocks noChangeArrowheads="1"/>
            </p:cNvSpPr>
            <p:nvPr/>
          </p:nvSpPr>
          <p:spPr bwMode="auto">
            <a:xfrm flipH="1">
              <a:off x="2357" y="3255"/>
              <a:ext cx="33" cy="33"/>
            </a:xfrm>
            <a:prstGeom prst="ellipse">
              <a:avLst/>
            </a:prstGeom>
            <a:solidFill>
              <a:srgbClr val="0000FF"/>
            </a:solidFill>
            <a:ln w="19050">
              <a:solidFill>
                <a:schemeClr val="tx1"/>
              </a:solidFill>
              <a:round/>
              <a:headEnd/>
              <a:tailEnd/>
            </a:ln>
            <a:effectLst/>
          </p:spPr>
          <p:txBody>
            <a:bodyPr wrap="none" anchor="ctr"/>
            <a:lstStyle/>
            <a:p>
              <a:endParaRPr lang="en-US"/>
            </a:p>
          </p:txBody>
        </p:sp>
        <p:sp>
          <p:nvSpPr>
            <p:cNvPr id="192738" name="Oval 226"/>
            <p:cNvSpPr>
              <a:spLocks noChangeArrowheads="1"/>
            </p:cNvSpPr>
            <p:nvPr/>
          </p:nvSpPr>
          <p:spPr bwMode="auto">
            <a:xfrm flipH="1">
              <a:off x="2051" y="3283"/>
              <a:ext cx="33" cy="33"/>
            </a:xfrm>
            <a:prstGeom prst="ellipse">
              <a:avLst/>
            </a:prstGeom>
            <a:solidFill>
              <a:srgbClr val="0000FF"/>
            </a:solidFill>
            <a:ln w="19050">
              <a:solidFill>
                <a:schemeClr val="tx1"/>
              </a:solidFill>
              <a:round/>
              <a:headEnd/>
              <a:tailEnd/>
            </a:ln>
            <a:effectLst/>
          </p:spPr>
          <p:txBody>
            <a:bodyPr wrap="none" anchor="ctr"/>
            <a:lstStyle/>
            <a:p>
              <a:endParaRPr lang="en-US"/>
            </a:p>
          </p:txBody>
        </p:sp>
        <p:sp>
          <p:nvSpPr>
            <p:cNvPr id="192739" name="Oval 227"/>
            <p:cNvSpPr>
              <a:spLocks noChangeArrowheads="1"/>
            </p:cNvSpPr>
            <p:nvPr/>
          </p:nvSpPr>
          <p:spPr bwMode="auto">
            <a:xfrm flipH="1">
              <a:off x="1967" y="3394"/>
              <a:ext cx="34" cy="34"/>
            </a:xfrm>
            <a:prstGeom prst="ellipse">
              <a:avLst/>
            </a:prstGeom>
            <a:solidFill>
              <a:srgbClr val="0000FF"/>
            </a:solidFill>
            <a:ln w="19050">
              <a:solidFill>
                <a:schemeClr val="tx1"/>
              </a:solidFill>
              <a:round/>
              <a:headEnd/>
              <a:tailEnd/>
            </a:ln>
            <a:effectLst/>
          </p:spPr>
          <p:txBody>
            <a:bodyPr wrap="none" anchor="ctr"/>
            <a:lstStyle/>
            <a:p>
              <a:endParaRPr lang="en-US"/>
            </a:p>
          </p:txBody>
        </p:sp>
        <p:sp>
          <p:nvSpPr>
            <p:cNvPr id="192745" name="Oval 233"/>
            <p:cNvSpPr>
              <a:spLocks noChangeArrowheads="1"/>
            </p:cNvSpPr>
            <p:nvPr/>
          </p:nvSpPr>
          <p:spPr bwMode="auto">
            <a:xfrm flipH="1">
              <a:off x="1439" y="3199"/>
              <a:ext cx="33" cy="34"/>
            </a:xfrm>
            <a:prstGeom prst="ellipse">
              <a:avLst/>
            </a:prstGeom>
            <a:solidFill>
              <a:srgbClr val="0000FF"/>
            </a:solidFill>
            <a:ln w="19050">
              <a:solidFill>
                <a:schemeClr val="tx1"/>
              </a:solidFill>
              <a:round/>
              <a:headEnd/>
              <a:tailEnd/>
            </a:ln>
            <a:effectLst/>
          </p:spPr>
          <p:txBody>
            <a:bodyPr wrap="none" anchor="ctr"/>
            <a:lstStyle/>
            <a:p>
              <a:endParaRPr lang="en-US"/>
            </a:p>
          </p:txBody>
        </p:sp>
        <p:sp>
          <p:nvSpPr>
            <p:cNvPr id="192746" name="Oval 234"/>
            <p:cNvSpPr>
              <a:spLocks noChangeArrowheads="1"/>
            </p:cNvSpPr>
            <p:nvPr/>
          </p:nvSpPr>
          <p:spPr bwMode="auto">
            <a:xfrm flipH="1">
              <a:off x="1522" y="3060"/>
              <a:ext cx="34" cy="34"/>
            </a:xfrm>
            <a:prstGeom prst="ellipse">
              <a:avLst/>
            </a:prstGeom>
            <a:solidFill>
              <a:srgbClr val="0000FF"/>
            </a:solidFill>
            <a:ln w="19050">
              <a:solidFill>
                <a:schemeClr val="tx1"/>
              </a:solidFill>
              <a:round/>
              <a:headEnd/>
              <a:tailEnd/>
            </a:ln>
            <a:effectLst/>
          </p:spPr>
          <p:txBody>
            <a:bodyPr wrap="none" anchor="ctr"/>
            <a:lstStyle/>
            <a:p>
              <a:endParaRPr lang="en-US"/>
            </a:p>
          </p:txBody>
        </p:sp>
        <p:sp>
          <p:nvSpPr>
            <p:cNvPr id="192747" name="Oval 235"/>
            <p:cNvSpPr>
              <a:spLocks noChangeArrowheads="1"/>
            </p:cNvSpPr>
            <p:nvPr/>
          </p:nvSpPr>
          <p:spPr bwMode="auto">
            <a:xfrm flipH="1">
              <a:off x="1328" y="3116"/>
              <a:ext cx="33" cy="33"/>
            </a:xfrm>
            <a:prstGeom prst="ellipse">
              <a:avLst/>
            </a:prstGeom>
            <a:solidFill>
              <a:srgbClr val="0000FF"/>
            </a:solidFill>
            <a:ln w="19050">
              <a:solidFill>
                <a:schemeClr val="tx1"/>
              </a:solidFill>
              <a:round/>
              <a:headEnd/>
              <a:tailEnd/>
            </a:ln>
            <a:effectLst/>
          </p:spPr>
          <p:txBody>
            <a:bodyPr wrap="none" anchor="ctr"/>
            <a:lstStyle/>
            <a:p>
              <a:endParaRPr lang="en-US"/>
            </a:p>
          </p:txBody>
        </p:sp>
        <p:sp>
          <p:nvSpPr>
            <p:cNvPr id="192748" name="Oval 236"/>
            <p:cNvSpPr>
              <a:spLocks noChangeArrowheads="1"/>
            </p:cNvSpPr>
            <p:nvPr/>
          </p:nvSpPr>
          <p:spPr bwMode="auto">
            <a:xfrm flipH="1">
              <a:off x="1550" y="2782"/>
              <a:ext cx="34" cy="34"/>
            </a:xfrm>
            <a:prstGeom prst="ellipse">
              <a:avLst/>
            </a:prstGeom>
            <a:solidFill>
              <a:srgbClr val="0000FF"/>
            </a:solidFill>
            <a:ln w="19050">
              <a:solidFill>
                <a:schemeClr val="tx1"/>
              </a:solidFill>
              <a:round/>
              <a:headEnd/>
              <a:tailEnd/>
            </a:ln>
            <a:effectLst/>
          </p:spPr>
          <p:txBody>
            <a:bodyPr wrap="none" anchor="ctr"/>
            <a:lstStyle/>
            <a:p>
              <a:endParaRPr lang="en-US"/>
            </a:p>
          </p:txBody>
        </p:sp>
        <p:sp>
          <p:nvSpPr>
            <p:cNvPr id="192749" name="Oval 237"/>
            <p:cNvSpPr>
              <a:spLocks noChangeArrowheads="1"/>
            </p:cNvSpPr>
            <p:nvPr/>
          </p:nvSpPr>
          <p:spPr bwMode="auto">
            <a:xfrm flipH="1">
              <a:off x="1634" y="2754"/>
              <a:ext cx="33" cy="34"/>
            </a:xfrm>
            <a:prstGeom prst="ellipse">
              <a:avLst/>
            </a:prstGeom>
            <a:solidFill>
              <a:srgbClr val="0000FF"/>
            </a:solidFill>
            <a:ln w="19050">
              <a:solidFill>
                <a:schemeClr val="tx1"/>
              </a:solidFill>
              <a:round/>
              <a:headEnd/>
              <a:tailEnd/>
            </a:ln>
            <a:effectLst/>
          </p:spPr>
          <p:txBody>
            <a:bodyPr wrap="none" anchor="ctr"/>
            <a:lstStyle/>
            <a:p>
              <a:endParaRPr lang="en-US"/>
            </a:p>
          </p:txBody>
        </p:sp>
        <p:sp>
          <p:nvSpPr>
            <p:cNvPr id="192750" name="Oval 238"/>
            <p:cNvSpPr>
              <a:spLocks noChangeArrowheads="1"/>
            </p:cNvSpPr>
            <p:nvPr/>
          </p:nvSpPr>
          <p:spPr bwMode="auto">
            <a:xfrm flipH="1">
              <a:off x="2051" y="2643"/>
              <a:ext cx="33" cy="34"/>
            </a:xfrm>
            <a:prstGeom prst="ellipse">
              <a:avLst/>
            </a:prstGeom>
            <a:solidFill>
              <a:srgbClr val="0000FF"/>
            </a:solidFill>
            <a:ln w="19050">
              <a:solidFill>
                <a:schemeClr val="tx1"/>
              </a:solidFill>
              <a:round/>
              <a:headEnd/>
              <a:tailEnd/>
            </a:ln>
            <a:effectLst/>
          </p:spPr>
          <p:txBody>
            <a:bodyPr wrap="none" anchor="ctr"/>
            <a:lstStyle/>
            <a:p>
              <a:endParaRPr lang="en-US"/>
            </a:p>
          </p:txBody>
        </p:sp>
        <p:sp>
          <p:nvSpPr>
            <p:cNvPr id="192751" name="Oval 239"/>
            <p:cNvSpPr>
              <a:spLocks noChangeArrowheads="1"/>
            </p:cNvSpPr>
            <p:nvPr/>
          </p:nvSpPr>
          <p:spPr bwMode="auto">
            <a:xfrm flipH="1">
              <a:off x="2162" y="2727"/>
              <a:ext cx="34" cy="33"/>
            </a:xfrm>
            <a:prstGeom prst="ellipse">
              <a:avLst/>
            </a:prstGeom>
            <a:solidFill>
              <a:srgbClr val="0000FF"/>
            </a:solidFill>
            <a:ln w="19050">
              <a:solidFill>
                <a:schemeClr val="tx1"/>
              </a:solidFill>
              <a:round/>
              <a:headEnd/>
              <a:tailEnd/>
            </a:ln>
            <a:effectLst/>
          </p:spPr>
          <p:txBody>
            <a:bodyPr wrap="none" anchor="ctr"/>
            <a:lstStyle/>
            <a:p>
              <a:endParaRPr lang="en-US"/>
            </a:p>
          </p:txBody>
        </p:sp>
        <p:sp>
          <p:nvSpPr>
            <p:cNvPr id="192752" name="Oval 240"/>
            <p:cNvSpPr>
              <a:spLocks noChangeArrowheads="1"/>
            </p:cNvSpPr>
            <p:nvPr/>
          </p:nvSpPr>
          <p:spPr bwMode="auto">
            <a:xfrm flipH="1">
              <a:off x="2106" y="2365"/>
              <a:ext cx="34" cy="34"/>
            </a:xfrm>
            <a:prstGeom prst="ellipse">
              <a:avLst/>
            </a:prstGeom>
            <a:solidFill>
              <a:srgbClr val="0000FF"/>
            </a:solidFill>
            <a:ln w="19050">
              <a:solidFill>
                <a:schemeClr val="tx1"/>
              </a:solidFill>
              <a:round/>
              <a:headEnd/>
              <a:tailEnd/>
            </a:ln>
            <a:effectLst/>
          </p:spPr>
          <p:txBody>
            <a:bodyPr wrap="none" anchor="ctr"/>
            <a:lstStyle/>
            <a:p>
              <a:endParaRPr lang="en-US"/>
            </a:p>
          </p:txBody>
        </p:sp>
        <p:sp>
          <p:nvSpPr>
            <p:cNvPr id="192753" name="Oval 241"/>
            <p:cNvSpPr>
              <a:spLocks noChangeArrowheads="1"/>
            </p:cNvSpPr>
            <p:nvPr/>
          </p:nvSpPr>
          <p:spPr bwMode="auto">
            <a:xfrm flipH="1">
              <a:off x="1939" y="2170"/>
              <a:ext cx="34" cy="34"/>
            </a:xfrm>
            <a:prstGeom prst="ellipse">
              <a:avLst/>
            </a:prstGeom>
            <a:solidFill>
              <a:srgbClr val="0000FF"/>
            </a:solidFill>
            <a:ln w="19050">
              <a:solidFill>
                <a:schemeClr val="tx1"/>
              </a:solidFill>
              <a:round/>
              <a:headEnd/>
              <a:tailEnd/>
            </a:ln>
            <a:effectLst/>
          </p:spPr>
          <p:txBody>
            <a:bodyPr wrap="none" anchor="ctr"/>
            <a:lstStyle/>
            <a:p>
              <a:endParaRPr lang="en-US"/>
            </a:p>
          </p:txBody>
        </p:sp>
        <p:sp>
          <p:nvSpPr>
            <p:cNvPr id="192754" name="Oval 242"/>
            <p:cNvSpPr>
              <a:spLocks noChangeArrowheads="1"/>
            </p:cNvSpPr>
            <p:nvPr/>
          </p:nvSpPr>
          <p:spPr bwMode="auto">
            <a:xfrm flipH="1">
              <a:off x="2496" y="2310"/>
              <a:ext cx="33" cy="33"/>
            </a:xfrm>
            <a:prstGeom prst="ellipse">
              <a:avLst/>
            </a:prstGeom>
            <a:solidFill>
              <a:srgbClr val="0000FF"/>
            </a:solidFill>
            <a:ln w="19050">
              <a:solidFill>
                <a:schemeClr val="tx1"/>
              </a:solidFill>
              <a:round/>
              <a:headEnd/>
              <a:tailEnd/>
            </a:ln>
            <a:effectLst/>
          </p:spPr>
          <p:txBody>
            <a:bodyPr wrap="none" anchor="ctr"/>
            <a:lstStyle/>
            <a:p>
              <a:endParaRPr lang="en-US"/>
            </a:p>
          </p:txBody>
        </p:sp>
        <p:sp>
          <p:nvSpPr>
            <p:cNvPr id="192755" name="Oval 243"/>
            <p:cNvSpPr>
              <a:spLocks noChangeArrowheads="1"/>
            </p:cNvSpPr>
            <p:nvPr/>
          </p:nvSpPr>
          <p:spPr bwMode="auto">
            <a:xfrm flipH="1">
              <a:off x="2690" y="2170"/>
              <a:ext cx="34" cy="34"/>
            </a:xfrm>
            <a:prstGeom prst="ellipse">
              <a:avLst/>
            </a:prstGeom>
            <a:solidFill>
              <a:srgbClr val="0000FF"/>
            </a:solidFill>
            <a:ln w="19050">
              <a:solidFill>
                <a:schemeClr val="tx1"/>
              </a:solidFill>
              <a:round/>
              <a:headEnd/>
              <a:tailEnd/>
            </a:ln>
            <a:effectLst/>
          </p:spPr>
          <p:txBody>
            <a:bodyPr wrap="none" anchor="ctr"/>
            <a:lstStyle/>
            <a:p>
              <a:endParaRPr lang="en-US"/>
            </a:p>
          </p:txBody>
        </p:sp>
        <p:sp>
          <p:nvSpPr>
            <p:cNvPr id="192756" name="Oval 244"/>
            <p:cNvSpPr>
              <a:spLocks noChangeArrowheads="1"/>
            </p:cNvSpPr>
            <p:nvPr/>
          </p:nvSpPr>
          <p:spPr bwMode="auto">
            <a:xfrm flipH="1">
              <a:off x="3135" y="2337"/>
              <a:ext cx="34" cy="34"/>
            </a:xfrm>
            <a:prstGeom prst="ellipse">
              <a:avLst/>
            </a:prstGeom>
            <a:solidFill>
              <a:srgbClr val="00FF00"/>
            </a:solidFill>
            <a:ln w="19050">
              <a:solidFill>
                <a:schemeClr val="tx1"/>
              </a:solidFill>
              <a:round/>
              <a:headEnd/>
              <a:tailEnd/>
            </a:ln>
            <a:effectLst/>
          </p:spPr>
          <p:txBody>
            <a:bodyPr wrap="none" anchor="ctr"/>
            <a:lstStyle/>
            <a:p>
              <a:endParaRPr lang="en-US"/>
            </a:p>
          </p:txBody>
        </p:sp>
        <p:sp>
          <p:nvSpPr>
            <p:cNvPr id="192757" name="Oval 245"/>
            <p:cNvSpPr>
              <a:spLocks noChangeArrowheads="1"/>
            </p:cNvSpPr>
            <p:nvPr/>
          </p:nvSpPr>
          <p:spPr bwMode="auto">
            <a:xfrm flipH="1">
              <a:off x="3052" y="2254"/>
              <a:ext cx="33" cy="34"/>
            </a:xfrm>
            <a:prstGeom prst="ellipse">
              <a:avLst/>
            </a:prstGeom>
            <a:solidFill>
              <a:srgbClr val="00FF00"/>
            </a:solidFill>
            <a:ln w="19050">
              <a:solidFill>
                <a:schemeClr val="tx1"/>
              </a:solidFill>
              <a:round/>
              <a:headEnd/>
              <a:tailEnd/>
            </a:ln>
            <a:effectLst/>
          </p:spPr>
          <p:txBody>
            <a:bodyPr wrap="none" anchor="ctr"/>
            <a:lstStyle/>
            <a:p>
              <a:endParaRPr lang="en-US"/>
            </a:p>
          </p:txBody>
        </p:sp>
        <p:sp>
          <p:nvSpPr>
            <p:cNvPr id="192758" name="Oval 246"/>
            <p:cNvSpPr>
              <a:spLocks noChangeArrowheads="1"/>
            </p:cNvSpPr>
            <p:nvPr/>
          </p:nvSpPr>
          <p:spPr bwMode="auto">
            <a:xfrm flipH="1">
              <a:off x="3274" y="2421"/>
              <a:ext cx="34" cy="33"/>
            </a:xfrm>
            <a:prstGeom prst="ellipse">
              <a:avLst/>
            </a:prstGeom>
            <a:solidFill>
              <a:srgbClr val="00FF00"/>
            </a:solidFill>
            <a:ln w="19050">
              <a:solidFill>
                <a:schemeClr val="tx1"/>
              </a:solidFill>
              <a:round/>
              <a:headEnd/>
              <a:tailEnd/>
            </a:ln>
            <a:effectLst/>
          </p:spPr>
          <p:txBody>
            <a:bodyPr wrap="none" anchor="ctr"/>
            <a:lstStyle/>
            <a:p>
              <a:endParaRPr lang="en-US"/>
            </a:p>
          </p:txBody>
        </p:sp>
        <p:sp>
          <p:nvSpPr>
            <p:cNvPr id="192759" name="Oval 247"/>
            <p:cNvSpPr>
              <a:spLocks noChangeArrowheads="1"/>
            </p:cNvSpPr>
            <p:nvPr/>
          </p:nvSpPr>
          <p:spPr bwMode="auto">
            <a:xfrm flipH="1">
              <a:off x="2607" y="2671"/>
              <a:ext cx="33" cy="34"/>
            </a:xfrm>
            <a:prstGeom prst="ellipse">
              <a:avLst/>
            </a:prstGeom>
            <a:solidFill>
              <a:srgbClr val="0000FF"/>
            </a:solidFill>
            <a:ln w="19050">
              <a:solidFill>
                <a:schemeClr val="tx1"/>
              </a:solidFill>
              <a:round/>
              <a:headEnd/>
              <a:tailEnd/>
            </a:ln>
            <a:effectLst/>
          </p:spPr>
          <p:txBody>
            <a:bodyPr wrap="none" anchor="ctr"/>
            <a:lstStyle/>
            <a:p>
              <a:endParaRPr lang="en-US"/>
            </a:p>
          </p:txBody>
        </p:sp>
        <p:sp>
          <p:nvSpPr>
            <p:cNvPr id="192760" name="Oval 248"/>
            <p:cNvSpPr>
              <a:spLocks noChangeArrowheads="1"/>
            </p:cNvSpPr>
            <p:nvPr/>
          </p:nvSpPr>
          <p:spPr bwMode="auto">
            <a:xfrm flipH="1">
              <a:off x="2496" y="2615"/>
              <a:ext cx="33" cy="34"/>
            </a:xfrm>
            <a:prstGeom prst="ellipse">
              <a:avLst/>
            </a:prstGeom>
            <a:solidFill>
              <a:srgbClr val="0000FF"/>
            </a:solidFill>
            <a:ln w="19050">
              <a:solidFill>
                <a:schemeClr val="tx1"/>
              </a:solidFill>
              <a:round/>
              <a:headEnd/>
              <a:tailEnd/>
            </a:ln>
            <a:effectLst/>
          </p:spPr>
          <p:txBody>
            <a:bodyPr wrap="none" anchor="ctr"/>
            <a:lstStyle/>
            <a:p>
              <a:endParaRPr lang="en-US"/>
            </a:p>
          </p:txBody>
        </p:sp>
        <p:sp>
          <p:nvSpPr>
            <p:cNvPr id="192761" name="Oval 249"/>
            <p:cNvSpPr>
              <a:spLocks noChangeArrowheads="1"/>
            </p:cNvSpPr>
            <p:nvPr/>
          </p:nvSpPr>
          <p:spPr bwMode="auto">
            <a:xfrm flipH="1">
              <a:off x="2551" y="2893"/>
              <a:ext cx="34" cy="34"/>
            </a:xfrm>
            <a:prstGeom prst="ellipse">
              <a:avLst/>
            </a:prstGeom>
            <a:solidFill>
              <a:srgbClr val="0000FF"/>
            </a:solidFill>
            <a:ln w="19050">
              <a:solidFill>
                <a:schemeClr val="tx1"/>
              </a:solidFill>
              <a:round/>
              <a:headEnd/>
              <a:tailEnd/>
            </a:ln>
            <a:effectLst/>
          </p:spPr>
          <p:txBody>
            <a:bodyPr wrap="none" anchor="ctr"/>
            <a:lstStyle/>
            <a:p>
              <a:endParaRPr lang="en-US"/>
            </a:p>
          </p:txBody>
        </p:sp>
        <p:sp>
          <p:nvSpPr>
            <p:cNvPr id="192762" name="Oval 250"/>
            <p:cNvSpPr>
              <a:spLocks noChangeArrowheads="1"/>
            </p:cNvSpPr>
            <p:nvPr/>
          </p:nvSpPr>
          <p:spPr bwMode="auto">
            <a:xfrm flipH="1">
              <a:off x="3191" y="2727"/>
              <a:ext cx="33" cy="33"/>
            </a:xfrm>
            <a:prstGeom prst="ellipse">
              <a:avLst/>
            </a:prstGeom>
            <a:solidFill>
              <a:srgbClr val="0000FF"/>
            </a:solidFill>
            <a:ln w="19050">
              <a:solidFill>
                <a:schemeClr val="tx1"/>
              </a:solidFill>
              <a:round/>
              <a:headEnd/>
              <a:tailEnd/>
            </a:ln>
            <a:effectLst/>
          </p:spPr>
          <p:txBody>
            <a:bodyPr wrap="none" anchor="ctr"/>
            <a:lstStyle/>
            <a:p>
              <a:endParaRPr lang="en-US"/>
            </a:p>
          </p:txBody>
        </p:sp>
      </p:grpSp>
      <p:sp>
        <p:nvSpPr>
          <p:cNvPr id="130" name="Rectangle 129"/>
          <p:cNvSpPr/>
          <p:nvPr/>
        </p:nvSpPr>
        <p:spPr bwMode="auto">
          <a:xfrm>
            <a:off x="6793907" y="6375161"/>
            <a:ext cx="1931350" cy="350378"/>
          </a:xfrm>
          <a:prstGeom prst="rect">
            <a:avLst/>
          </a:prstGeom>
          <a:solidFill>
            <a:schemeClr val="accent2">
              <a:lumMod val="20000"/>
              <a:lumOff val="80000"/>
            </a:schemeClr>
          </a:solidFill>
          <a:ln w="12700" cap="sq"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sz="1800" dirty="0" smtClean="0"/>
              <a:t>Slide by Seitz</a:t>
            </a:r>
            <a:endParaRPr kumimoji="0" lang="en-US" sz="1800" b="0" i="0" u="none" strike="noStrike" cap="none" normalizeH="0" baseline="0" dirty="0" smtClean="0">
              <a:ln>
                <a:noFill/>
              </a:ln>
              <a:solidFill>
                <a:schemeClr val="tx1"/>
              </a:solidFill>
              <a:effectLst/>
              <a:latin typeface="Times New Roman (Hebrew)" pitchFamily="18" charset="0"/>
            </a:endParaRPr>
          </a:p>
        </p:txBody>
      </p:sp>
    </p:spTree>
  </p:cSld>
  <p:clrMapOvr>
    <a:masterClrMapping/>
  </p:clrMapOv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235" name="Line 675"/>
          <p:cNvSpPr>
            <a:spLocks noChangeShapeType="1"/>
          </p:cNvSpPr>
          <p:nvPr/>
        </p:nvSpPr>
        <p:spPr bwMode="auto">
          <a:xfrm flipH="1" flipV="1">
            <a:off x="3035300" y="4465638"/>
            <a:ext cx="3332163" cy="1295400"/>
          </a:xfrm>
          <a:prstGeom prst="line">
            <a:avLst/>
          </a:prstGeom>
          <a:noFill/>
          <a:ln w="34925">
            <a:solidFill>
              <a:schemeClr val="tx1"/>
            </a:solidFill>
            <a:round/>
            <a:headEnd/>
            <a:tailEnd/>
          </a:ln>
          <a:effectLst/>
        </p:spPr>
        <p:txBody>
          <a:bodyPr/>
          <a:lstStyle/>
          <a:p>
            <a:endParaRPr lang="en-US"/>
          </a:p>
        </p:txBody>
      </p:sp>
      <p:sp>
        <p:nvSpPr>
          <p:cNvPr id="194562" name="Rectangle 2"/>
          <p:cNvSpPr>
            <a:spLocks noGrp="1" noChangeArrowheads="1"/>
          </p:cNvSpPr>
          <p:nvPr>
            <p:ph type="title"/>
          </p:nvPr>
        </p:nvSpPr>
        <p:spPr>
          <a:xfrm>
            <a:off x="677254" y="243555"/>
            <a:ext cx="7772400" cy="1143000"/>
          </a:xfrm>
        </p:spPr>
        <p:txBody>
          <a:bodyPr/>
          <a:lstStyle/>
          <a:p>
            <a:r>
              <a:rPr lang="en-US" dirty="0"/>
              <a:t>Feature </a:t>
            </a:r>
            <a:r>
              <a:rPr lang="en-US" dirty="0" smtClean="0"/>
              <a:t>Matching</a:t>
            </a:r>
            <a:endParaRPr lang="en-US" dirty="0"/>
          </a:p>
        </p:txBody>
      </p:sp>
      <p:sp>
        <p:nvSpPr>
          <p:cNvPr id="194563" name="Rectangle 3"/>
          <p:cNvSpPr>
            <a:spLocks noGrp="1" noChangeArrowheads="1"/>
          </p:cNvSpPr>
          <p:nvPr>
            <p:ph type="body" idx="1"/>
          </p:nvPr>
        </p:nvSpPr>
        <p:spPr>
          <a:xfrm>
            <a:off x="1500188" y="1355725"/>
            <a:ext cx="6297612" cy="588963"/>
          </a:xfrm>
        </p:spPr>
        <p:txBody>
          <a:bodyPr/>
          <a:lstStyle/>
          <a:p>
            <a:pPr>
              <a:buFontTx/>
              <a:buNone/>
            </a:pPr>
            <a:r>
              <a:rPr lang="en-US" sz="2400"/>
              <a:t>Match features between each pair of images</a:t>
            </a:r>
          </a:p>
        </p:txBody>
      </p:sp>
      <p:grpSp>
        <p:nvGrpSpPr>
          <p:cNvPr id="2" name="Group 548"/>
          <p:cNvGrpSpPr>
            <a:grpSpLocks/>
          </p:cNvGrpSpPr>
          <p:nvPr/>
        </p:nvGrpSpPr>
        <p:grpSpPr bwMode="auto">
          <a:xfrm>
            <a:off x="2413000" y="2395538"/>
            <a:ext cx="4232275" cy="3711575"/>
            <a:chOff x="1300" y="1670"/>
            <a:chExt cx="2049" cy="1800"/>
          </a:xfrm>
        </p:grpSpPr>
        <p:sp>
          <p:nvSpPr>
            <p:cNvPr id="195107" name="Line 547"/>
            <p:cNvSpPr>
              <a:spLocks noChangeShapeType="1"/>
            </p:cNvSpPr>
            <p:nvPr/>
          </p:nvSpPr>
          <p:spPr bwMode="auto">
            <a:xfrm flipH="1">
              <a:off x="3098" y="2354"/>
              <a:ext cx="24" cy="435"/>
            </a:xfrm>
            <a:prstGeom prst="line">
              <a:avLst/>
            </a:prstGeom>
            <a:noFill/>
            <a:ln w="34925">
              <a:solidFill>
                <a:schemeClr val="tx1"/>
              </a:solidFill>
              <a:round/>
              <a:headEnd/>
              <a:tailEnd/>
            </a:ln>
            <a:effectLst/>
          </p:spPr>
          <p:txBody>
            <a:bodyPr/>
            <a:lstStyle/>
            <a:p>
              <a:endParaRPr lang="en-US"/>
            </a:p>
          </p:txBody>
        </p:sp>
        <p:sp>
          <p:nvSpPr>
            <p:cNvPr id="195106" name="Line 546"/>
            <p:cNvSpPr>
              <a:spLocks noChangeShapeType="1"/>
            </p:cNvSpPr>
            <p:nvPr/>
          </p:nvSpPr>
          <p:spPr bwMode="auto">
            <a:xfrm>
              <a:off x="3074" y="2813"/>
              <a:ext cx="120" cy="436"/>
            </a:xfrm>
            <a:prstGeom prst="line">
              <a:avLst/>
            </a:prstGeom>
            <a:noFill/>
            <a:ln w="34925">
              <a:solidFill>
                <a:schemeClr val="tx1"/>
              </a:solidFill>
              <a:round/>
              <a:headEnd/>
              <a:tailEnd/>
            </a:ln>
            <a:effectLst/>
          </p:spPr>
          <p:txBody>
            <a:bodyPr/>
            <a:lstStyle/>
            <a:p>
              <a:endParaRPr lang="en-US"/>
            </a:p>
          </p:txBody>
        </p:sp>
        <p:sp>
          <p:nvSpPr>
            <p:cNvPr id="195105" name="Line 545"/>
            <p:cNvSpPr>
              <a:spLocks noChangeShapeType="1"/>
            </p:cNvSpPr>
            <p:nvPr/>
          </p:nvSpPr>
          <p:spPr bwMode="auto">
            <a:xfrm flipV="1">
              <a:off x="2057" y="2273"/>
              <a:ext cx="580" cy="468"/>
            </a:xfrm>
            <a:prstGeom prst="line">
              <a:avLst/>
            </a:prstGeom>
            <a:noFill/>
            <a:ln w="34925">
              <a:solidFill>
                <a:schemeClr val="tx1"/>
              </a:solidFill>
              <a:round/>
              <a:headEnd/>
              <a:tailEnd/>
            </a:ln>
            <a:effectLst/>
          </p:spPr>
          <p:txBody>
            <a:bodyPr/>
            <a:lstStyle/>
            <a:p>
              <a:endParaRPr lang="en-US"/>
            </a:p>
          </p:txBody>
        </p:sp>
        <p:sp>
          <p:nvSpPr>
            <p:cNvPr id="195104" name="Line 544"/>
            <p:cNvSpPr>
              <a:spLocks noChangeShapeType="1"/>
            </p:cNvSpPr>
            <p:nvPr/>
          </p:nvSpPr>
          <p:spPr bwMode="auto">
            <a:xfrm>
              <a:off x="2638" y="2281"/>
              <a:ext cx="483" cy="40"/>
            </a:xfrm>
            <a:prstGeom prst="line">
              <a:avLst/>
            </a:prstGeom>
            <a:noFill/>
            <a:ln w="34925">
              <a:solidFill>
                <a:schemeClr val="tx1"/>
              </a:solidFill>
              <a:round/>
              <a:headEnd/>
              <a:tailEnd/>
            </a:ln>
            <a:effectLst/>
          </p:spPr>
          <p:txBody>
            <a:bodyPr/>
            <a:lstStyle/>
            <a:p>
              <a:endParaRPr lang="en-US"/>
            </a:p>
          </p:txBody>
        </p:sp>
        <p:sp>
          <p:nvSpPr>
            <p:cNvPr id="194565" name="Line 5"/>
            <p:cNvSpPr>
              <a:spLocks noChangeShapeType="1"/>
            </p:cNvSpPr>
            <p:nvPr/>
          </p:nvSpPr>
          <p:spPr bwMode="auto">
            <a:xfrm>
              <a:off x="1912" y="1809"/>
              <a:ext cx="166" cy="473"/>
            </a:xfrm>
            <a:prstGeom prst="line">
              <a:avLst/>
            </a:prstGeom>
            <a:noFill/>
            <a:ln w="34925">
              <a:solidFill>
                <a:schemeClr val="tx1"/>
              </a:solidFill>
              <a:round/>
              <a:headEnd/>
              <a:tailEnd/>
            </a:ln>
            <a:effectLst/>
          </p:spPr>
          <p:txBody>
            <a:bodyPr/>
            <a:lstStyle/>
            <a:p>
              <a:endParaRPr lang="en-US"/>
            </a:p>
          </p:txBody>
        </p:sp>
        <p:sp>
          <p:nvSpPr>
            <p:cNvPr id="194566" name="Line 6"/>
            <p:cNvSpPr>
              <a:spLocks noChangeShapeType="1"/>
            </p:cNvSpPr>
            <p:nvPr/>
          </p:nvSpPr>
          <p:spPr bwMode="auto">
            <a:xfrm>
              <a:off x="1912" y="1809"/>
              <a:ext cx="139" cy="973"/>
            </a:xfrm>
            <a:prstGeom prst="line">
              <a:avLst/>
            </a:prstGeom>
            <a:noFill/>
            <a:ln w="34925">
              <a:solidFill>
                <a:schemeClr val="tx1"/>
              </a:solidFill>
              <a:round/>
              <a:headEnd/>
              <a:tailEnd/>
            </a:ln>
            <a:effectLst/>
          </p:spPr>
          <p:txBody>
            <a:bodyPr/>
            <a:lstStyle/>
            <a:p>
              <a:endParaRPr lang="en-US"/>
            </a:p>
          </p:txBody>
        </p:sp>
        <p:sp>
          <p:nvSpPr>
            <p:cNvPr id="194567" name="Line 7"/>
            <p:cNvSpPr>
              <a:spLocks noChangeShapeType="1"/>
            </p:cNvSpPr>
            <p:nvPr/>
          </p:nvSpPr>
          <p:spPr bwMode="auto">
            <a:xfrm flipH="1">
              <a:off x="2051" y="2282"/>
              <a:ext cx="27" cy="500"/>
            </a:xfrm>
            <a:prstGeom prst="line">
              <a:avLst/>
            </a:prstGeom>
            <a:noFill/>
            <a:ln w="34925">
              <a:solidFill>
                <a:schemeClr val="tx1"/>
              </a:solidFill>
              <a:round/>
              <a:headEnd/>
              <a:tailEnd/>
            </a:ln>
            <a:effectLst/>
          </p:spPr>
          <p:txBody>
            <a:bodyPr/>
            <a:lstStyle/>
            <a:p>
              <a:endParaRPr lang="en-US"/>
            </a:p>
          </p:txBody>
        </p:sp>
        <p:sp>
          <p:nvSpPr>
            <p:cNvPr id="194568" name="Line 8"/>
            <p:cNvSpPr>
              <a:spLocks noChangeShapeType="1"/>
            </p:cNvSpPr>
            <p:nvPr/>
          </p:nvSpPr>
          <p:spPr bwMode="auto">
            <a:xfrm>
              <a:off x="1522" y="2615"/>
              <a:ext cx="529" cy="167"/>
            </a:xfrm>
            <a:prstGeom prst="line">
              <a:avLst/>
            </a:prstGeom>
            <a:noFill/>
            <a:ln w="34925">
              <a:solidFill>
                <a:schemeClr val="tx1"/>
              </a:solidFill>
              <a:round/>
              <a:headEnd/>
              <a:tailEnd/>
            </a:ln>
            <a:effectLst/>
          </p:spPr>
          <p:txBody>
            <a:bodyPr/>
            <a:lstStyle/>
            <a:p>
              <a:endParaRPr lang="en-US"/>
            </a:p>
          </p:txBody>
        </p:sp>
        <p:sp>
          <p:nvSpPr>
            <p:cNvPr id="194570" name="Line 10"/>
            <p:cNvSpPr>
              <a:spLocks noChangeShapeType="1"/>
            </p:cNvSpPr>
            <p:nvPr/>
          </p:nvSpPr>
          <p:spPr bwMode="auto">
            <a:xfrm>
              <a:off x="1522" y="3144"/>
              <a:ext cx="473" cy="194"/>
            </a:xfrm>
            <a:prstGeom prst="line">
              <a:avLst/>
            </a:prstGeom>
            <a:noFill/>
            <a:ln w="34925">
              <a:solidFill>
                <a:schemeClr val="tx1"/>
              </a:solidFill>
              <a:round/>
              <a:headEnd/>
              <a:tailEnd/>
            </a:ln>
            <a:effectLst/>
          </p:spPr>
          <p:txBody>
            <a:bodyPr/>
            <a:lstStyle/>
            <a:p>
              <a:endParaRPr lang="en-US"/>
            </a:p>
          </p:txBody>
        </p:sp>
        <p:sp>
          <p:nvSpPr>
            <p:cNvPr id="194575" name="Line 15"/>
            <p:cNvSpPr>
              <a:spLocks noChangeShapeType="1"/>
            </p:cNvSpPr>
            <p:nvPr/>
          </p:nvSpPr>
          <p:spPr bwMode="auto">
            <a:xfrm flipH="1">
              <a:off x="1606" y="1892"/>
              <a:ext cx="1029" cy="751"/>
            </a:xfrm>
            <a:prstGeom prst="line">
              <a:avLst/>
            </a:prstGeom>
            <a:noFill/>
            <a:ln w="34925">
              <a:solidFill>
                <a:schemeClr val="tx1"/>
              </a:solidFill>
              <a:round/>
              <a:headEnd/>
              <a:tailEnd/>
            </a:ln>
            <a:effectLst/>
          </p:spPr>
          <p:txBody>
            <a:bodyPr/>
            <a:lstStyle/>
            <a:p>
              <a:endParaRPr lang="en-US"/>
            </a:p>
          </p:txBody>
        </p:sp>
        <p:sp>
          <p:nvSpPr>
            <p:cNvPr id="194577" name="Line 17"/>
            <p:cNvSpPr>
              <a:spLocks noChangeShapeType="1"/>
            </p:cNvSpPr>
            <p:nvPr/>
          </p:nvSpPr>
          <p:spPr bwMode="auto">
            <a:xfrm>
              <a:off x="2440" y="3227"/>
              <a:ext cx="473" cy="56"/>
            </a:xfrm>
            <a:prstGeom prst="line">
              <a:avLst/>
            </a:prstGeom>
            <a:noFill/>
            <a:ln w="34925">
              <a:solidFill>
                <a:schemeClr val="tx1"/>
              </a:solidFill>
              <a:round/>
              <a:headEnd/>
              <a:tailEnd/>
            </a:ln>
            <a:effectLst/>
          </p:spPr>
          <p:txBody>
            <a:bodyPr/>
            <a:lstStyle/>
            <a:p>
              <a:endParaRPr lang="en-US"/>
            </a:p>
          </p:txBody>
        </p:sp>
        <p:sp>
          <p:nvSpPr>
            <p:cNvPr id="194578" name="Line 18"/>
            <p:cNvSpPr>
              <a:spLocks noChangeShapeType="1"/>
            </p:cNvSpPr>
            <p:nvPr/>
          </p:nvSpPr>
          <p:spPr bwMode="auto">
            <a:xfrm>
              <a:off x="1550" y="2699"/>
              <a:ext cx="1363" cy="584"/>
            </a:xfrm>
            <a:prstGeom prst="line">
              <a:avLst/>
            </a:prstGeom>
            <a:noFill/>
            <a:ln w="34925">
              <a:solidFill>
                <a:schemeClr val="tx1"/>
              </a:solidFill>
              <a:round/>
              <a:headEnd/>
              <a:tailEnd/>
            </a:ln>
            <a:effectLst/>
          </p:spPr>
          <p:txBody>
            <a:bodyPr/>
            <a:lstStyle/>
            <a:p>
              <a:endParaRPr lang="en-US"/>
            </a:p>
          </p:txBody>
        </p:sp>
        <p:sp>
          <p:nvSpPr>
            <p:cNvPr id="194579" name="Line 19"/>
            <p:cNvSpPr>
              <a:spLocks noChangeShapeType="1"/>
            </p:cNvSpPr>
            <p:nvPr/>
          </p:nvSpPr>
          <p:spPr bwMode="auto">
            <a:xfrm flipV="1">
              <a:off x="1467" y="2782"/>
              <a:ext cx="556" cy="306"/>
            </a:xfrm>
            <a:prstGeom prst="line">
              <a:avLst/>
            </a:prstGeom>
            <a:noFill/>
            <a:ln w="34925">
              <a:solidFill>
                <a:schemeClr val="tx1"/>
              </a:solidFill>
              <a:round/>
              <a:headEnd/>
              <a:tailEnd/>
            </a:ln>
            <a:effectLst/>
          </p:spPr>
          <p:txBody>
            <a:bodyPr/>
            <a:lstStyle/>
            <a:p>
              <a:endParaRPr lang="en-US"/>
            </a:p>
          </p:txBody>
        </p:sp>
        <p:sp>
          <p:nvSpPr>
            <p:cNvPr id="194587" name="Line 27"/>
            <p:cNvSpPr>
              <a:spLocks noChangeShapeType="1"/>
            </p:cNvSpPr>
            <p:nvPr/>
          </p:nvSpPr>
          <p:spPr bwMode="auto">
            <a:xfrm flipV="1">
              <a:off x="2440" y="2782"/>
              <a:ext cx="640" cy="445"/>
            </a:xfrm>
            <a:prstGeom prst="line">
              <a:avLst/>
            </a:prstGeom>
            <a:noFill/>
            <a:ln w="34925">
              <a:solidFill>
                <a:schemeClr val="tx1"/>
              </a:solidFill>
              <a:round/>
              <a:headEnd/>
              <a:tailEnd/>
            </a:ln>
            <a:effectLst/>
          </p:spPr>
          <p:txBody>
            <a:bodyPr/>
            <a:lstStyle/>
            <a:p>
              <a:endParaRPr lang="en-US"/>
            </a:p>
          </p:txBody>
        </p:sp>
        <p:sp>
          <p:nvSpPr>
            <p:cNvPr id="194598" name="Line 38"/>
            <p:cNvSpPr>
              <a:spLocks noChangeShapeType="1"/>
            </p:cNvSpPr>
            <p:nvPr/>
          </p:nvSpPr>
          <p:spPr bwMode="auto">
            <a:xfrm flipV="1">
              <a:off x="2579" y="2004"/>
              <a:ext cx="445" cy="250"/>
            </a:xfrm>
            <a:prstGeom prst="line">
              <a:avLst/>
            </a:prstGeom>
            <a:noFill/>
            <a:ln w="34925">
              <a:solidFill>
                <a:schemeClr val="tx1"/>
              </a:solidFill>
              <a:round/>
              <a:headEnd/>
              <a:tailEnd/>
            </a:ln>
            <a:effectLst/>
          </p:spPr>
          <p:txBody>
            <a:bodyPr/>
            <a:lstStyle/>
            <a:p>
              <a:endParaRPr lang="en-US"/>
            </a:p>
          </p:txBody>
        </p:sp>
        <p:sp>
          <p:nvSpPr>
            <p:cNvPr id="194601" name="Line 41"/>
            <p:cNvSpPr>
              <a:spLocks noChangeShapeType="1"/>
            </p:cNvSpPr>
            <p:nvPr/>
          </p:nvSpPr>
          <p:spPr bwMode="auto">
            <a:xfrm flipH="1" flipV="1">
              <a:off x="2078" y="2727"/>
              <a:ext cx="529" cy="27"/>
            </a:xfrm>
            <a:prstGeom prst="line">
              <a:avLst/>
            </a:prstGeom>
            <a:noFill/>
            <a:ln w="34925">
              <a:solidFill>
                <a:schemeClr val="tx1"/>
              </a:solidFill>
              <a:round/>
              <a:headEnd/>
              <a:tailEnd/>
            </a:ln>
            <a:effectLst/>
          </p:spPr>
          <p:txBody>
            <a:bodyPr/>
            <a:lstStyle/>
            <a:p>
              <a:endParaRPr lang="en-US"/>
            </a:p>
          </p:txBody>
        </p:sp>
        <p:sp>
          <p:nvSpPr>
            <p:cNvPr id="194603" name="Line 43"/>
            <p:cNvSpPr>
              <a:spLocks noChangeShapeType="1"/>
            </p:cNvSpPr>
            <p:nvPr/>
          </p:nvSpPr>
          <p:spPr bwMode="auto">
            <a:xfrm flipH="1">
              <a:off x="1967" y="2365"/>
              <a:ext cx="1140" cy="973"/>
            </a:xfrm>
            <a:prstGeom prst="line">
              <a:avLst/>
            </a:prstGeom>
            <a:noFill/>
            <a:ln w="34925">
              <a:solidFill>
                <a:schemeClr val="tx1"/>
              </a:solidFill>
              <a:round/>
              <a:headEnd/>
              <a:tailEnd/>
            </a:ln>
            <a:effectLst/>
          </p:spPr>
          <p:txBody>
            <a:bodyPr/>
            <a:lstStyle/>
            <a:p>
              <a:endParaRPr lang="en-US"/>
            </a:p>
          </p:txBody>
        </p:sp>
        <p:pic>
          <p:nvPicPr>
            <p:cNvPr id="194607" name="Picture 47" descr="vgasull_23497540"/>
            <p:cNvPicPr>
              <a:picLocks noChangeAspect="1" noChangeArrowheads="1"/>
            </p:cNvPicPr>
            <p:nvPr/>
          </p:nvPicPr>
          <p:blipFill>
            <a:blip r:embed="rId3" cstate="print"/>
            <a:srcRect/>
            <a:stretch>
              <a:fillRect/>
            </a:stretch>
          </p:blipFill>
          <p:spPr bwMode="auto">
            <a:xfrm>
              <a:off x="1773" y="3199"/>
              <a:ext cx="361" cy="271"/>
            </a:xfrm>
            <a:prstGeom prst="rect">
              <a:avLst/>
            </a:prstGeom>
            <a:noFill/>
          </p:spPr>
        </p:pic>
        <p:pic>
          <p:nvPicPr>
            <p:cNvPr id="194608" name="Picture 48" descr="vgasull_25138094"/>
            <p:cNvPicPr>
              <a:picLocks noChangeAspect="1" noChangeArrowheads="1"/>
            </p:cNvPicPr>
            <p:nvPr/>
          </p:nvPicPr>
          <p:blipFill>
            <a:blip r:embed="rId4" cstate="print"/>
            <a:srcRect/>
            <a:stretch>
              <a:fillRect/>
            </a:stretch>
          </p:blipFill>
          <p:spPr bwMode="auto">
            <a:xfrm>
              <a:off x="2941" y="1865"/>
              <a:ext cx="361" cy="271"/>
            </a:xfrm>
            <a:prstGeom prst="rect">
              <a:avLst/>
            </a:prstGeom>
            <a:noFill/>
          </p:spPr>
        </p:pic>
        <p:pic>
          <p:nvPicPr>
            <p:cNvPr id="194609" name="Picture 49" descr="12537899@N00_61998638"/>
            <p:cNvPicPr>
              <a:picLocks noChangeAspect="1" noChangeArrowheads="1"/>
            </p:cNvPicPr>
            <p:nvPr/>
          </p:nvPicPr>
          <p:blipFill>
            <a:blip r:embed="rId5" cstate="print"/>
            <a:srcRect/>
            <a:stretch>
              <a:fillRect/>
            </a:stretch>
          </p:blipFill>
          <p:spPr bwMode="auto">
            <a:xfrm>
              <a:off x="1300" y="3005"/>
              <a:ext cx="361" cy="271"/>
            </a:xfrm>
            <a:prstGeom prst="rect">
              <a:avLst/>
            </a:prstGeom>
            <a:noFill/>
          </p:spPr>
        </p:pic>
        <p:pic>
          <p:nvPicPr>
            <p:cNvPr id="194617" name="Picture 57" descr="amos_33004438"/>
            <p:cNvPicPr preferRelativeResize="0">
              <a:picLocks noChangeAspect="1" noChangeArrowheads="1"/>
            </p:cNvPicPr>
            <p:nvPr/>
          </p:nvPicPr>
          <p:blipFill>
            <a:blip r:embed="rId6" cstate="print"/>
            <a:srcRect/>
            <a:stretch>
              <a:fillRect/>
            </a:stretch>
          </p:blipFill>
          <p:spPr bwMode="auto">
            <a:xfrm>
              <a:off x="1745" y="1670"/>
              <a:ext cx="361" cy="271"/>
            </a:xfrm>
            <a:prstGeom prst="rect">
              <a:avLst/>
            </a:prstGeom>
            <a:noFill/>
            <a:ln w="34925">
              <a:miter lim="800000"/>
              <a:headEnd/>
              <a:tailEnd/>
            </a:ln>
          </p:spPr>
        </p:pic>
        <p:pic>
          <p:nvPicPr>
            <p:cNvPr id="194618" name="Picture 58" descr="antmoose_35893232"/>
            <p:cNvPicPr>
              <a:picLocks noChangeAspect="1" noChangeArrowheads="1"/>
            </p:cNvPicPr>
            <p:nvPr/>
          </p:nvPicPr>
          <p:blipFill>
            <a:blip r:embed="rId7" cstate="print"/>
            <a:srcRect/>
            <a:stretch>
              <a:fillRect/>
            </a:stretch>
          </p:blipFill>
          <p:spPr bwMode="auto">
            <a:xfrm>
              <a:off x="1355" y="2059"/>
              <a:ext cx="362" cy="271"/>
            </a:xfrm>
            <a:prstGeom prst="rect">
              <a:avLst/>
            </a:prstGeom>
            <a:noFill/>
          </p:spPr>
        </p:pic>
        <p:pic>
          <p:nvPicPr>
            <p:cNvPr id="194619" name="Picture 59" descr="brodo_1608728"/>
            <p:cNvPicPr>
              <a:picLocks noChangeAspect="1" noChangeArrowheads="1"/>
            </p:cNvPicPr>
            <p:nvPr/>
          </p:nvPicPr>
          <p:blipFill>
            <a:blip r:embed="rId8" cstate="print"/>
            <a:srcRect/>
            <a:stretch>
              <a:fillRect/>
            </a:stretch>
          </p:blipFill>
          <p:spPr bwMode="auto">
            <a:xfrm>
              <a:off x="2245" y="3116"/>
              <a:ext cx="362" cy="271"/>
            </a:xfrm>
            <a:prstGeom prst="rect">
              <a:avLst/>
            </a:prstGeom>
            <a:noFill/>
          </p:spPr>
        </p:pic>
        <p:pic>
          <p:nvPicPr>
            <p:cNvPr id="194622" name="Picture 62" descr="daryoush_66536317"/>
            <p:cNvPicPr>
              <a:picLocks noChangeAspect="1" noChangeArrowheads="1"/>
            </p:cNvPicPr>
            <p:nvPr/>
          </p:nvPicPr>
          <p:blipFill>
            <a:blip r:embed="rId9" cstate="print"/>
            <a:srcRect/>
            <a:stretch>
              <a:fillRect/>
            </a:stretch>
          </p:blipFill>
          <p:spPr bwMode="auto">
            <a:xfrm>
              <a:off x="2968" y="2226"/>
              <a:ext cx="362" cy="271"/>
            </a:xfrm>
            <a:prstGeom prst="rect">
              <a:avLst/>
            </a:prstGeom>
            <a:noFill/>
          </p:spPr>
        </p:pic>
        <p:pic>
          <p:nvPicPr>
            <p:cNvPr id="194623" name="Picture 63" descr="ekenzie_18947135"/>
            <p:cNvPicPr>
              <a:picLocks noChangeAspect="1" noChangeArrowheads="1"/>
            </p:cNvPicPr>
            <p:nvPr/>
          </p:nvPicPr>
          <p:blipFill>
            <a:blip r:embed="rId10" cstate="print"/>
            <a:srcRect/>
            <a:stretch>
              <a:fillRect/>
            </a:stretch>
          </p:blipFill>
          <p:spPr bwMode="auto">
            <a:xfrm>
              <a:off x="2746" y="3088"/>
              <a:ext cx="243" cy="362"/>
            </a:xfrm>
            <a:prstGeom prst="rect">
              <a:avLst/>
            </a:prstGeom>
            <a:noFill/>
          </p:spPr>
        </p:pic>
        <p:pic>
          <p:nvPicPr>
            <p:cNvPr id="194624" name="Picture 64" descr="ewanmcdowall_60821586"/>
            <p:cNvPicPr>
              <a:picLocks noChangeAspect="1" noChangeArrowheads="1"/>
            </p:cNvPicPr>
            <p:nvPr/>
          </p:nvPicPr>
          <p:blipFill>
            <a:blip r:embed="rId11" cstate="print"/>
            <a:srcRect/>
            <a:stretch>
              <a:fillRect/>
            </a:stretch>
          </p:blipFill>
          <p:spPr bwMode="auto">
            <a:xfrm>
              <a:off x="1884" y="2615"/>
              <a:ext cx="361" cy="271"/>
            </a:xfrm>
            <a:prstGeom prst="rect">
              <a:avLst/>
            </a:prstGeom>
            <a:noFill/>
          </p:spPr>
        </p:pic>
        <p:pic>
          <p:nvPicPr>
            <p:cNvPr id="194625" name="Picture 65" descr="gauiscaecilius_668314"/>
            <p:cNvPicPr>
              <a:picLocks noChangeAspect="1" noChangeArrowheads="1"/>
            </p:cNvPicPr>
            <p:nvPr/>
          </p:nvPicPr>
          <p:blipFill>
            <a:blip r:embed="rId12" cstate="print"/>
            <a:srcRect/>
            <a:stretch>
              <a:fillRect/>
            </a:stretch>
          </p:blipFill>
          <p:spPr bwMode="auto">
            <a:xfrm>
              <a:off x="2412" y="2143"/>
              <a:ext cx="362" cy="271"/>
            </a:xfrm>
            <a:prstGeom prst="rect">
              <a:avLst/>
            </a:prstGeom>
            <a:noFill/>
          </p:spPr>
        </p:pic>
        <p:pic>
          <p:nvPicPr>
            <p:cNvPr id="194626" name="Picture 66" descr="kurtnaks_31263284"/>
            <p:cNvPicPr>
              <a:picLocks noChangeAspect="1" noChangeArrowheads="1"/>
            </p:cNvPicPr>
            <p:nvPr/>
          </p:nvPicPr>
          <p:blipFill>
            <a:blip r:embed="rId13" cstate="print"/>
            <a:srcRect/>
            <a:stretch>
              <a:fillRect/>
            </a:stretch>
          </p:blipFill>
          <p:spPr bwMode="auto">
            <a:xfrm>
              <a:off x="1439" y="2476"/>
              <a:ext cx="241" cy="362"/>
            </a:xfrm>
            <a:prstGeom prst="rect">
              <a:avLst/>
            </a:prstGeom>
            <a:noFill/>
          </p:spPr>
        </p:pic>
        <p:pic>
          <p:nvPicPr>
            <p:cNvPr id="194627" name="Picture 67" descr="kurtnaks_31264738"/>
            <p:cNvPicPr>
              <a:picLocks noChangeAspect="1" noChangeArrowheads="1"/>
            </p:cNvPicPr>
            <p:nvPr/>
          </p:nvPicPr>
          <p:blipFill>
            <a:blip r:embed="rId14" cstate="print"/>
            <a:srcRect/>
            <a:stretch>
              <a:fillRect/>
            </a:stretch>
          </p:blipFill>
          <p:spPr bwMode="auto">
            <a:xfrm>
              <a:off x="3107" y="3088"/>
              <a:ext cx="242" cy="362"/>
            </a:xfrm>
            <a:prstGeom prst="rect">
              <a:avLst/>
            </a:prstGeom>
            <a:noFill/>
          </p:spPr>
        </p:pic>
        <p:pic>
          <p:nvPicPr>
            <p:cNvPr id="194629" name="Picture 69" descr="kurtnaks_31268253"/>
            <p:cNvPicPr>
              <a:picLocks noChangeAspect="1" noChangeArrowheads="1"/>
            </p:cNvPicPr>
            <p:nvPr/>
          </p:nvPicPr>
          <p:blipFill>
            <a:blip r:embed="rId15" cstate="print"/>
            <a:srcRect/>
            <a:stretch>
              <a:fillRect/>
            </a:stretch>
          </p:blipFill>
          <p:spPr bwMode="auto">
            <a:xfrm>
              <a:off x="2412" y="1809"/>
              <a:ext cx="362" cy="242"/>
            </a:xfrm>
            <a:prstGeom prst="rect">
              <a:avLst/>
            </a:prstGeom>
            <a:noFill/>
          </p:spPr>
        </p:pic>
        <p:pic>
          <p:nvPicPr>
            <p:cNvPr id="194633" name="Picture 73" descr="mrjennings_23299087"/>
            <p:cNvPicPr>
              <a:picLocks noChangeAspect="1" noChangeArrowheads="1"/>
            </p:cNvPicPr>
            <p:nvPr/>
          </p:nvPicPr>
          <p:blipFill>
            <a:blip r:embed="rId16" cstate="print"/>
            <a:srcRect/>
            <a:stretch>
              <a:fillRect/>
            </a:stretch>
          </p:blipFill>
          <p:spPr bwMode="auto">
            <a:xfrm>
              <a:off x="2468" y="2588"/>
              <a:ext cx="271" cy="361"/>
            </a:xfrm>
            <a:prstGeom prst="rect">
              <a:avLst/>
            </a:prstGeom>
            <a:noFill/>
          </p:spPr>
        </p:pic>
        <p:pic>
          <p:nvPicPr>
            <p:cNvPr id="194634" name="Picture 74" descr="mrjennings_62624466"/>
            <p:cNvPicPr>
              <a:picLocks noChangeAspect="1" noChangeArrowheads="1"/>
            </p:cNvPicPr>
            <p:nvPr/>
          </p:nvPicPr>
          <p:blipFill>
            <a:blip r:embed="rId17" cstate="print"/>
            <a:srcRect/>
            <a:stretch>
              <a:fillRect/>
            </a:stretch>
          </p:blipFill>
          <p:spPr bwMode="auto">
            <a:xfrm>
              <a:off x="2913" y="2643"/>
              <a:ext cx="361" cy="271"/>
            </a:xfrm>
            <a:prstGeom prst="rect">
              <a:avLst/>
            </a:prstGeom>
            <a:noFill/>
          </p:spPr>
        </p:pic>
        <p:pic>
          <p:nvPicPr>
            <p:cNvPr id="194635" name="Picture 75" descr="mscolly_8512764"/>
            <p:cNvPicPr>
              <a:picLocks noChangeAspect="1" noChangeArrowheads="1"/>
            </p:cNvPicPr>
            <p:nvPr/>
          </p:nvPicPr>
          <p:blipFill>
            <a:blip r:embed="rId18" cstate="print"/>
            <a:srcRect/>
            <a:stretch>
              <a:fillRect/>
            </a:stretch>
          </p:blipFill>
          <p:spPr bwMode="auto">
            <a:xfrm>
              <a:off x="1912" y="2059"/>
              <a:ext cx="271" cy="362"/>
            </a:xfrm>
            <a:prstGeom prst="rect">
              <a:avLst/>
            </a:prstGeom>
            <a:noFill/>
          </p:spPr>
        </p:pic>
        <p:pic>
          <p:nvPicPr>
            <p:cNvPr id="194638" name="Picture 78" descr="daryoush_66536317"/>
            <p:cNvPicPr>
              <a:picLocks noChangeAspect="1" noChangeArrowheads="1"/>
            </p:cNvPicPr>
            <p:nvPr/>
          </p:nvPicPr>
          <p:blipFill>
            <a:blip r:embed="rId9" cstate="print"/>
            <a:srcRect/>
            <a:stretch>
              <a:fillRect/>
            </a:stretch>
          </p:blipFill>
          <p:spPr bwMode="auto">
            <a:xfrm>
              <a:off x="2968" y="2226"/>
              <a:ext cx="362" cy="271"/>
            </a:xfrm>
            <a:prstGeom prst="rect">
              <a:avLst/>
            </a:prstGeom>
            <a:noFill/>
          </p:spPr>
        </p:pic>
        <p:pic>
          <p:nvPicPr>
            <p:cNvPr id="194639" name="Picture 79" descr="gauiscaecilius_668314"/>
            <p:cNvPicPr>
              <a:picLocks noChangeAspect="1" noChangeArrowheads="1"/>
            </p:cNvPicPr>
            <p:nvPr/>
          </p:nvPicPr>
          <p:blipFill>
            <a:blip r:embed="rId19" cstate="print"/>
            <a:srcRect/>
            <a:stretch>
              <a:fillRect/>
            </a:stretch>
          </p:blipFill>
          <p:spPr bwMode="auto">
            <a:xfrm>
              <a:off x="2412" y="2143"/>
              <a:ext cx="362" cy="271"/>
            </a:xfrm>
            <a:prstGeom prst="rect">
              <a:avLst/>
            </a:prstGeom>
            <a:noFill/>
          </p:spPr>
        </p:pic>
        <p:pic>
          <p:nvPicPr>
            <p:cNvPr id="194641" name="Picture 81" descr="mscolly_8512764"/>
            <p:cNvPicPr>
              <a:picLocks noChangeAspect="1" noChangeArrowheads="1"/>
            </p:cNvPicPr>
            <p:nvPr/>
          </p:nvPicPr>
          <p:blipFill>
            <a:blip r:embed="rId18" cstate="print"/>
            <a:srcRect/>
            <a:stretch>
              <a:fillRect/>
            </a:stretch>
          </p:blipFill>
          <p:spPr bwMode="auto">
            <a:xfrm>
              <a:off x="1912" y="2059"/>
              <a:ext cx="271" cy="362"/>
            </a:xfrm>
            <a:prstGeom prst="rect">
              <a:avLst/>
            </a:prstGeom>
            <a:noFill/>
          </p:spPr>
        </p:pic>
        <p:sp>
          <p:nvSpPr>
            <p:cNvPr id="194642" name="Oval 82"/>
            <p:cNvSpPr>
              <a:spLocks noChangeArrowheads="1"/>
            </p:cNvSpPr>
            <p:nvPr/>
          </p:nvSpPr>
          <p:spPr bwMode="auto">
            <a:xfrm flipH="1">
              <a:off x="1828" y="1781"/>
              <a:ext cx="34" cy="34"/>
            </a:xfrm>
            <a:prstGeom prst="ellipse">
              <a:avLst/>
            </a:prstGeom>
            <a:solidFill>
              <a:srgbClr val="FF0000"/>
            </a:solidFill>
            <a:ln w="19050">
              <a:solidFill>
                <a:schemeClr val="tx1"/>
              </a:solidFill>
              <a:round/>
              <a:headEnd/>
              <a:tailEnd/>
            </a:ln>
            <a:effectLst/>
          </p:spPr>
          <p:txBody>
            <a:bodyPr wrap="none" anchor="ctr"/>
            <a:lstStyle/>
            <a:p>
              <a:endParaRPr lang="en-US"/>
            </a:p>
          </p:txBody>
        </p:sp>
        <p:sp>
          <p:nvSpPr>
            <p:cNvPr id="194643" name="Oval 83"/>
            <p:cNvSpPr>
              <a:spLocks noChangeArrowheads="1"/>
            </p:cNvSpPr>
            <p:nvPr/>
          </p:nvSpPr>
          <p:spPr bwMode="auto">
            <a:xfrm flipH="1">
              <a:off x="1934" y="1837"/>
              <a:ext cx="33" cy="33"/>
            </a:xfrm>
            <a:prstGeom prst="ellipse">
              <a:avLst/>
            </a:prstGeom>
            <a:solidFill>
              <a:srgbClr val="FF0000"/>
            </a:solidFill>
            <a:ln w="19050">
              <a:solidFill>
                <a:schemeClr val="tx1"/>
              </a:solidFill>
              <a:round/>
              <a:headEnd/>
              <a:tailEnd/>
            </a:ln>
            <a:effectLst/>
          </p:spPr>
          <p:txBody>
            <a:bodyPr wrap="none" anchor="ctr"/>
            <a:lstStyle/>
            <a:p>
              <a:endParaRPr lang="en-US"/>
            </a:p>
          </p:txBody>
        </p:sp>
        <p:sp>
          <p:nvSpPr>
            <p:cNvPr id="194644" name="Oval 84"/>
            <p:cNvSpPr>
              <a:spLocks noChangeArrowheads="1"/>
            </p:cNvSpPr>
            <p:nvPr/>
          </p:nvSpPr>
          <p:spPr bwMode="auto">
            <a:xfrm flipH="1">
              <a:off x="2045" y="1726"/>
              <a:ext cx="33" cy="33"/>
            </a:xfrm>
            <a:prstGeom prst="ellipse">
              <a:avLst/>
            </a:prstGeom>
            <a:solidFill>
              <a:srgbClr val="FF0000"/>
            </a:solidFill>
            <a:ln w="19050">
              <a:solidFill>
                <a:schemeClr val="tx1"/>
              </a:solidFill>
              <a:round/>
              <a:headEnd/>
              <a:tailEnd/>
            </a:ln>
            <a:effectLst/>
          </p:spPr>
          <p:txBody>
            <a:bodyPr wrap="none" anchor="ctr"/>
            <a:lstStyle/>
            <a:p>
              <a:endParaRPr lang="en-US"/>
            </a:p>
          </p:txBody>
        </p:sp>
        <p:sp>
          <p:nvSpPr>
            <p:cNvPr id="194645" name="Oval 85"/>
            <p:cNvSpPr>
              <a:spLocks noChangeArrowheads="1"/>
            </p:cNvSpPr>
            <p:nvPr/>
          </p:nvSpPr>
          <p:spPr bwMode="auto">
            <a:xfrm flipH="1">
              <a:off x="1967" y="2109"/>
              <a:ext cx="34" cy="34"/>
            </a:xfrm>
            <a:prstGeom prst="ellipse">
              <a:avLst/>
            </a:prstGeom>
            <a:solidFill>
              <a:srgbClr val="FF0000"/>
            </a:solidFill>
            <a:ln w="19050">
              <a:solidFill>
                <a:schemeClr val="tx1"/>
              </a:solidFill>
              <a:round/>
              <a:headEnd/>
              <a:tailEnd/>
            </a:ln>
            <a:effectLst/>
          </p:spPr>
          <p:txBody>
            <a:bodyPr wrap="none" anchor="ctr"/>
            <a:lstStyle/>
            <a:p>
              <a:endParaRPr lang="en-US"/>
            </a:p>
          </p:txBody>
        </p:sp>
        <p:sp>
          <p:nvSpPr>
            <p:cNvPr id="194646" name="Oval 86"/>
            <p:cNvSpPr>
              <a:spLocks noChangeArrowheads="1"/>
            </p:cNvSpPr>
            <p:nvPr/>
          </p:nvSpPr>
          <p:spPr bwMode="auto">
            <a:xfrm flipH="1">
              <a:off x="2078" y="2198"/>
              <a:ext cx="34" cy="34"/>
            </a:xfrm>
            <a:prstGeom prst="ellipse">
              <a:avLst/>
            </a:prstGeom>
            <a:solidFill>
              <a:srgbClr val="FF0000"/>
            </a:solidFill>
            <a:ln w="19050">
              <a:solidFill>
                <a:schemeClr val="tx1"/>
              </a:solidFill>
              <a:round/>
              <a:headEnd/>
              <a:tailEnd/>
            </a:ln>
            <a:effectLst/>
          </p:spPr>
          <p:txBody>
            <a:bodyPr wrap="none" anchor="ctr"/>
            <a:lstStyle/>
            <a:p>
              <a:endParaRPr lang="en-US"/>
            </a:p>
          </p:txBody>
        </p:sp>
        <p:sp>
          <p:nvSpPr>
            <p:cNvPr id="194647" name="Oval 87"/>
            <p:cNvSpPr>
              <a:spLocks noChangeArrowheads="1"/>
            </p:cNvSpPr>
            <p:nvPr/>
          </p:nvSpPr>
          <p:spPr bwMode="auto">
            <a:xfrm flipH="1">
              <a:off x="1773" y="1865"/>
              <a:ext cx="33" cy="33"/>
            </a:xfrm>
            <a:prstGeom prst="ellipse">
              <a:avLst/>
            </a:prstGeom>
            <a:solidFill>
              <a:srgbClr val="FF0000"/>
            </a:solidFill>
            <a:ln w="19050">
              <a:solidFill>
                <a:schemeClr val="tx1"/>
              </a:solidFill>
              <a:round/>
              <a:headEnd/>
              <a:tailEnd/>
            </a:ln>
            <a:effectLst/>
          </p:spPr>
          <p:txBody>
            <a:bodyPr wrap="none" anchor="ctr"/>
            <a:lstStyle/>
            <a:p>
              <a:pPr algn="ctr"/>
              <a:endParaRPr lang="en-US" sz="1800"/>
            </a:p>
          </p:txBody>
        </p:sp>
        <p:sp>
          <p:nvSpPr>
            <p:cNvPr id="194648" name="Oval 88"/>
            <p:cNvSpPr>
              <a:spLocks noChangeArrowheads="1"/>
            </p:cNvSpPr>
            <p:nvPr/>
          </p:nvSpPr>
          <p:spPr bwMode="auto">
            <a:xfrm flipH="1">
              <a:off x="2468" y="1865"/>
              <a:ext cx="33" cy="33"/>
            </a:xfrm>
            <a:prstGeom prst="ellipse">
              <a:avLst/>
            </a:prstGeom>
            <a:solidFill>
              <a:srgbClr val="FF0000"/>
            </a:solidFill>
            <a:ln w="19050">
              <a:solidFill>
                <a:schemeClr val="tx1"/>
              </a:solidFill>
              <a:round/>
              <a:headEnd/>
              <a:tailEnd/>
            </a:ln>
            <a:effectLst/>
          </p:spPr>
          <p:txBody>
            <a:bodyPr wrap="none" anchor="ctr"/>
            <a:lstStyle/>
            <a:p>
              <a:endParaRPr lang="en-US"/>
            </a:p>
          </p:txBody>
        </p:sp>
        <p:sp>
          <p:nvSpPr>
            <p:cNvPr id="194649" name="Oval 89"/>
            <p:cNvSpPr>
              <a:spLocks noChangeArrowheads="1"/>
            </p:cNvSpPr>
            <p:nvPr/>
          </p:nvSpPr>
          <p:spPr bwMode="auto">
            <a:xfrm flipH="1">
              <a:off x="1967" y="2282"/>
              <a:ext cx="34" cy="33"/>
            </a:xfrm>
            <a:prstGeom prst="ellipse">
              <a:avLst/>
            </a:prstGeom>
            <a:solidFill>
              <a:srgbClr val="FF0000"/>
            </a:solidFill>
            <a:ln w="19050">
              <a:solidFill>
                <a:schemeClr val="tx1"/>
              </a:solidFill>
              <a:round/>
              <a:headEnd/>
              <a:tailEnd/>
            </a:ln>
            <a:effectLst/>
          </p:spPr>
          <p:txBody>
            <a:bodyPr wrap="none" anchor="ctr"/>
            <a:lstStyle/>
            <a:p>
              <a:endParaRPr lang="en-US"/>
            </a:p>
          </p:txBody>
        </p:sp>
        <p:sp>
          <p:nvSpPr>
            <p:cNvPr id="194650" name="Oval 90"/>
            <p:cNvSpPr>
              <a:spLocks noChangeArrowheads="1"/>
            </p:cNvSpPr>
            <p:nvPr/>
          </p:nvSpPr>
          <p:spPr bwMode="auto">
            <a:xfrm flipH="1">
              <a:off x="2718" y="1892"/>
              <a:ext cx="34" cy="34"/>
            </a:xfrm>
            <a:prstGeom prst="ellipse">
              <a:avLst/>
            </a:prstGeom>
            <a:solidFill>
              <a:srgbClr val="FF0000"/>
            </a:solidFill>
            <a:ln w="19050">
              <a:solidFill>
                <a:schemeClr val="tx1"/>
              </a:solidFill>
              <a:round/>
              <a:headEnd/>
              <a:tailEnd/>
            </a:ln>
            <a:effectLst/>
          </p:spPr>
          <p:txBody>
            <a:bodyPr wrap="none" anchor="ctr"/>
            <a:lstStyle/>
            <a:p>
              <a:endParaRPr lang="en-US"/>
            </a:p>
          </p:txBody>
        </p:sp>
        <p:sp>
          <p:nvSpPr>
            <p:cNvPr id="194651" name="Oval 91"/>
            <p:cNvSpPr>
              <a:spLocks noChangeArrowheads="1"/>
            </p:cNvSpPr>
            <p:nvPr/>
          </p:nvSpPr>
          <p:spPr bwMode="auto">
            <a:xfrm flipH="1">
              <a:off x="2551" y="2004"/>
              <a:ext cx="34" cy="33"/>
            </a:xfrm>
            <a:prstGeom prst="ellipse">
              <a:avLst/>
            </a:prstGeom>
            <a:solidFill>
              <a:srgbClr val="FF0000"/>
            </a:solidFill>
            <a:ln w="19050">
              <a:solidFill>
                <a:schemeClr val="tx1"/>
              </a:solidFill>
              <a:round/>
              <a:headEnd/>
              <a:tailEnd/>
            </a:ln>
            <a:effectLst/>
          </p:spPr>
          <p:txBody>
            <a:bodyPr wrap="none" anchor="ctr"/>
            <a:lstStyle/>
            <a:p>
              <a:endParaRPr lang="en-US"/>
            </a:p>
          </p:txBody>
        </p:sp>
        <p:sp>
          <p:nvSpPr>
            <p:cNvPr id="194652" name="Oval 92"/>
            <p:cNvSpPr>
              <a:spLocks noChangeArrowheads="1"/>
            </p:cNvSpPr>
            <p:nvPr/>
          </p:nvSpPr>
          <p:spPr bwMode="auto">
            <a:xfrm flipH="1">
              <a:off x="2440" y="2198"/>
              <a:ext cx="34" cy="34"/>
            </a:xfrm>
            <a:prstGeom prst="ellipse">
              <a:avLst/>
            </a:prstGeom>
            <a:solidFill>
              <a:srgbClr val="FF0000"/>
            </a:solidFill>
            <a:ln w="19050">
              <a:solidFill>
                <a:schemeClr val="tx1"/>
              </a:solidFill>
              <a:round/>
              <a:headEnd/>
              <a:tailEnd/>
            </a:ln>
            <a:effectLst/>
          </p:spPr>
          <p:txBody>
            <a:bodyPr wrap="none" anchor="ctr"/>
            <a:lstStyle/>
            <a:p>
              <a:endParaRPr lang="en-US"/>
            </a:p>
          </p:txBody>
        </p:sp>
        <p:sp>
          <p:nvSpPr>
            <p:cNvPr id="194653" name="Oval 93"/>
            <p:cNvSpPr>
              <a:spLocks noChangeArrowheads="1"/>
            </p:cNvSpPr>
            <p:nvPr/>
          </p:nvSpPr>
          <p:spPr bwMode="auto">
            <a:xfrm flipH="1">
              <a:off x="2718" y="2337"/>
              <a:ext cx="34" cy="34"/>
            </a:xfrm>
            <a:prstGeom prst="ellipse">
              <a:avLst/>
            </a:prstGeom>
            <a:solidFill>
              <a:srgbClr val="FF0000"/>
            </a:solidFill>
            <a:ln w="19050">
              <a:solidFill>
                <a:schemeClr val="tx1"/>
              </a:solidFill>
              <a:round/>
              <a:headEnd/>
              <a:tailEnd/>
            </a:ln>
            <a:effectLst/>
          </p:spPr>
          <p:txBody>
            <a:bodyPr wrap="none" anchor="ctr"/>
            <a:lstStyle/>
            <a:p>
              <a:endParaRPr lang="en-US"/>
            </a:p>
          </p:txBody>
        </p:sp>
        <p:sp>
          <p:nvSpPr>
            <p:cNvPr id="194654" name="Oval 94"/>
            <p:cNvSpPr>
              <a:spLocks noChangeArrowheads="1"/>
            </p:cNvSpPr>
            <p:nvPr/>
          </p:nvSpPr>
          <p:spPr bwMode="auto">
            <a:xfrm flipH="1">
              <a:off x="2551" y="2699"/>
              <a:ext cx="34" cy="33"/>
            </a:xfrm>
            <a:prstGeom prst="ellipse">
              <a:avLst/>
            </a:prstGeom>
            <a:solidFill>
              <a:srgbClr val="FF0000"/>
            </a:solidFill>
            <a:ln w="19050">
              <a:solidFill>
                <a:schemeClr val="tx1"/>
              </a:solidFill>
              <a:round/>
              <a:headEnd/>
              <a:tailEnd/>
            </a:ln>
            <a:effectLst/>
          </p:spPr>
          <p:txBody>
            <a:bodyPr wrap="none" anchor="ctr"/>
            <a:lstStyle/>
            <a:p>
              <a:endParaRPr lang="en-US"/>
            </a:p>
          </p:txBody>
        </p:sp>
        <p:sp>
          <p:nvSpPr>
            <p:cNvPr id="194655" name="Oval 95"/>
            <p:cNvSpPr>
              <a:spLocks noChangeArrowheads="1"/>
            </p:cNvSpPr>
            <p:nvPr/>
          </p:nvSpPr>
          <p:spPr bwMode="auto">
            <a:xfrm flipH="1">
              <a:off x="2662" y="2754"/>
              <a:ext cx="34" cy="34"/>
            </a:xfrm>
            <a:prstGeom prst="ellipse">
              <a:avLst/>
            </a:prstGeom>
            <a:solidFill>
              <a:srgbClr val="FF0000"/>
            </a:solidFill>
            <a:ln w="19050">
              <a:solidFill>
                <a:schemeClr val="tx1"/>
              </a:solidFill>
              <a:round/>
              <a:headEnd/>
              <a:tailEnd/>
            </a:ln>
            <a:effectLst/>
          </p:spPr>
          <p:txBody>
            <a:bodyPr wrap="none" anchor="ctr"/>
            <a:lstStyle/>
            <a:p>
              <a:endParaRPr lang="en-US"/>
            </a:p>
          </p:txBody>
        </p:sp>
        <p:sp>
          <p:nvSpPr>
            <p:cNvPr id="194656" name="Oval 96"/>
            <p:cNvSpPr>
              <a:spLocks noChangeArrowheads="1"/>
            </p:cNvSpPr>
            <p:nvPr/>
          </p:nvSpPr>
          <p:spPr bwMode="auto">
            <a:xfrm flipH="1">
              <a:off x="2190" y="2643"/>
              <a:ext cx="33" cy="34"/>
            </a:xfrm>
            <a:prstGeom prst="ellipse">
              <a:avLst/>
            </a:prstGeom>
            <a:solidFill>
              <a:srgbClr val="FF0000"/>
            </a:solidFill>
            <a:ln w="19050">
              <a:solidFill>
                <a:schemeClr val="tx1"/>
              </a:solidFill>
              <a:round/>
              <a:headEnd/>
              <a:tailEnd/>
            </a:ln>
            <a:effectLst/>
          </p:spPr>
          <p:txBody>
            <a:bodyPr wrap="none" anchor="ctr"/>
            <a:lstStyle/>
            <a:p>
              <a:endParaRPr lang="en-US"/>
            </a:p>
          </p:txBody>
        </p:sp>
        <p:sp>
          <p:nvSpPr>
            <p:cNvPr id="194657" name="Oval 97"/>
            <p:cNvSpPr>
              <a:spLocks noChangeArrowheads="1"/>
            </p:cNvSpPr>
            <p:nvPr/>
          </p:nvSpPr>
          <p:spPr bwMode="auto">
            <a:xfrm flipH="1">
              <a:off x="2496" y="2866"/>
              <a:ext cx="33" cy="33"/>
            </a:xfrm>
            <a:prstGeom prst="ellipse">
              <a:avLst/>
            </a:prstGeom>
            <a:solidFill>
              <a:srgbClr val="FF0000"/>
            </a:solidFill>
            <a:ln w="19050">
              <a:solidFill>
                <a:schemeClr val="tx1"/>
              </a:solidFill>
              <a:round/>
              <a:headEnd/>
              <a:tailEnd/>
            </a:ln>
            <a:effectLst/>
          </p:spPr>
          <p:txBody>
            <a:bodyPr wrap="none" anchor="ctr"/>
            <a:lstStyle/>
            <a:p>
              <a:endParaRPr lang="en-US"/>
            </a:p>
          </p:txBody>
        </p:sp>
        <p:sp>
          <p:nvSpPr>
            <p:cNvPr id="194658" name="Oval 98"/>
            <p:cNvSpPr>
              <a:spLocks noChangeArrowheads="1"/>
            </p:cNvSpPr>
            <p:nvPr/>
          </p:nvSpPr>
          <p:spPr bwMode="auto">
            <a:xfrm flipH="1">
              <a:off x="2078" y="2754"/>
              <a:ext cx="34" cy="34"/>
            </a:xfrm>
            <a:prstGeom prst="ellipse">
              <a:avLst/>
            </a:prstGeom>
            <a:solidFill>
              <a:srgbClr val="FF0000"/>
            </a:solidFill>
            <a:ln w="19050">
              <a:solidFill>
                <a:schemeClr val="tx1"/>
              </a:solidFill>
              <a:round/>
              <a:headEnd/>
              <a:tailEnd/>
            </a:ln>
            <a:effectLst/>
          </p:spPr>
          <p:txBody>
            <a:bodyPr wrap="none" anchor="ctr"/>
            <a:lstStyle/>
            <a:p>
              <a:endParaRPr lang="en-US"/>
            </a:p>
          </p:txBody>
        </p:sp>
        <p:sp>
          <p:nvSpPr>
            <p:cNvPr id="194659" name="Oval 99"/>
            <p:cNvSpPr>
              <a:spLocks noChangeArrowheads="1"/>
            </p:cNvSpPr>
            <p:nvPr/>
          </p:nvSpPr>
          <p:spPr bwMode="auto">
            <a:xfrm flipH="1">
              <a:off x="1550" y="2532"/>
              <a:ext cx="34" cy="34"/>
            </a:xfrm>
            <a:prstGeom prst="ellipse">
              <a:avLst/>
            </a:prstGeom>
            <a:solidFill>
              <a:srgbClr val="FF0000"/>
            </a:solidFill>
            <a:ln w="19050">
              <a:solidFill>
                <a:schemeClr val="tx1"/>
              </a:solidFill>
              <a:round/>
              <a:headEnd/>
              <a:tailEnd/>
            </a:ln>
            <a:effectLst/>
          </p:spPr>
          <p:txBody>
            <a:bodyPr wrap="none" anchor="ctr"/>
            <a:lstStyle/>
            <a:p>
              <a:endParaRPr lang="en-US"/>
            </a:p>
          </p:txBody>
        </p:sp>
        <p:sp>
          <p:nvSpPr>
            <p:cNvPr id="194660" name="Oval 100"/>
            <p:cNvSpPr>
              <a:spLocks noChangeArrowheads="1"/>
            </p:cNvSpPr>
            <p:nvPr/>
          </p:nvSpPr>
          <p:spPr bwMode="auto">
            <a:xfrm flipH="1">
              <a:off x="1494" y="2671"/>
              <a:ext cx="34" cy="34"/>
            </a:xfrm>
            <a:prstGeom prst="ellipse">
              <a:avLst/>
            </a:prstGeom>
            <a:solidFill>
              <a:srgbClr val="FF0000"/>
            </a:solidFill>
            <a:ln w="19050">
              <a:solidFill>
                <a:schemeClr val="tx1"/>
              </a:solidFill>
              <a:round/>
              <a:headEnd/>
              <a:tailEnd/>
            </a:ln>
            <a:effectLst/>
          </p:spPr>
          <p:txBody>
            <a:bodyPr wrap="none" anchor="ctr"/>
            <a:lstStyle/>
            <a:p>
              <a:endParaRPr lang="en-US"/>
            </a:p>
          </p:txBody>
        </p:sp>
        <p:sp>
          <p:nvSpPr>
            <p:cNvPr id="194661" name="Oval 101"/>
            <p:cNvSpPr>
              <a:spLocks noChangeArrowheads="1"/>
            </p:cNvSpPr>
            <p:nvPr/>
          </p:nvSpPr>
          <p:spPr bwMode="auto">
            <a:xfrm flipH="1">
              <a:off x="1439" y="2143"/>
              <a:ext cx="33" cy="33"/>
            </a:xfrm>
            <a:prstGeom prst="ellipse">
              <a:avLst/>
            </a:prstGeom>
            <a:solidFill>
              <a:srgbClr val="FF0000"/>
            </a:solidFill>
            <a:ln w="19050">
              <a:solidFill>
                <a:schemeClr val="tx1"/>
              </a:solidFill>
              <a:round/>
              <a:headEnd/>
              <a:tailEnd/>
            </a:ln>
            <a:effectLst/>
          </p:spPr>
          <p:txBody>
            <a:bodyPr wrap="none" anchor="ctr"/>
            <a:lstStyle/>
            <a:p>
              <a:endParaRPr lang="en-US"/>
            </a:p>
          </p:txBody>
        </p:sp>
        <p:sp>
          <p:nvSpPr>
            <p:cNvPr id="194662" name="Oval 102"/>
            <p:cNvSpPr>
              <a:spLocks noChangeArrowheads="1"/>
            </p:cNvSpPr>
            <p:nvPr/>
          </p:nvSpPr>
          <p:spPr bwMode="auto">
            <a:xfrm flipH="1">
              <a:off x="1606" y="2170"/>
              <a:ext cx="33" cy="34"/>
            </a:xfrm>
            <a:prstGeom prst="ellipse">
              <a:avLst/>
            </a:prstGeom>
            <a:solidFill>
              <a:srgbClr val="FF0000"/>
            </a:solidFill>
            <a:ln w="19050">
              <a:solidFill>
                <a:schemeClr val="tx1"/>
              </a:solidFill>
              <a:round/>
              <a:headEnd/>
              <a:tailEnd/>
            </a:ln>
            <a:effectLst/>
          </p:spPr>
          <p:txBody>
            <a:bodyPr wrap="none" anchor="ctr"/>
            <a:lstStyle/>
            <a:p>
              <a:endParaRPr lang="en-US"/>
            </a:p>
          </p:txBody>
        </p:sp>
        <p:sp>
          <p:nvSpPr>
            <p:cNvPr id="194663" name="Oval 103"/>
            <p:cNvSpPr>
              <a:spLocks noChangeArrowheads="1"/>
            </p:cNvSpPr>
            <p:nvPr/>
          </p:nvSpPr>
          <p:spPr bwMode="auto">
            <a:xfrm flipH="1">
              <a:off x="1606" y="3116"/>
              <a:ext cx="33" cy="33"/>
            </a:xfrm>
            <a:prstGeom prst="ellipse">
              <a:avLst/>
            </a:prstGeom>
            <a:solidFill>
              <a:srgbClr val="FF0000"/>
            </a:solidFill>
            <a:ln w="19050">
              <a:solidFill>
                <a:schemeClr val="tx1"/>
              </a:solidFill>
              <a:round/>
              <a:headEnd/>
              <a:tailEnd/>
            </a:ln>
            <a:effectLst/>
          </p:spPr>
          <p:txBody>
            <a:bodyPr wrap="none" anchor="ctr"/>
            <a:lstStyle/>
            <a:p>
              <a:endParaRPr lang="en-US"/>
            </a:p>
          </p:txBody>
        </p:sp>
        <p:sp>
          <p:nvSpPr>
            <p:cNvPr id="194664" name="Oval 104"/>
            <p:cNvSpPr>
              <a:spLocks noChangeArrowheads="1"/>
            </p:cNvSpPr>
            <p:nvPr/>
          </p:nvSpPr>
          <p:spPr bwMode="auto">
            <a:xfrm flipH="1">
              <a:off x="1550" y="3199"/>
              <a:ext cx="34" cy="34"/>
            </a:xfrm>
            <a:prstGeom prst="ellipse">
              <a:avLst/>
            </a:prstGeom>
            <a:solidFill>
              <a:srgbClr val="FF0000"/>
            </a:solidFill>
            <a:ln w="19050">
              <a:solidFill>
                <a:schemeClr val="tx1"/>
              </a:solidFill>
              <a:round/>
              <a:headEnd/>
              <a:tailEnd/>
            </a:ln>
            <a:effectLst/>
          </p:spPr>
          <p:txBody>
            <a:bodyPr wrap="none" anchor="ctr"/>
            <a:lstStyle/>
            <a:p>
              <a:endParaRPr lang="en-US"/>
            </a:p>
          </p:txBody>
        </p:sp>
        <p:sp>
          <p:nvSpPr>
            <p:cNvPr id="194665" name="Oval 105"/>
            <p:cNvSpPr>
              <a:spLocks noChangeArrowheads="1"/>
            </p:cNvSpPr>
            <p:nvPr/>
          </p:nvSpPr>
          <p:spPr bwMode="auto">
            <a:xfrm flipH="1">
              <a:off x="3191" y="3171"/>
              <a:ext cx="33" cy="34"/>
            </a:xfrm>
            <a:prstGeom prst="ellipse">
              <a:avLst/>
            </a:prstGeom>
            <a:solidFill>
              <a:srgbClr val="FF0000"/>
            </a:solidFill>
            <a:ln w="19050">
              <a:solidFill>
                <a:schemeClr val="tx1"/>
              </a:solidFill>
              <a:round/>
              <a:headEnd/>
              <a:tailEnd/>
            </a:ln>
            <a:effectLst/>
          </p:spPr>
          <p:txBody>
            <a:bodyPr wrap="none" anchor="ctr"/>
            <a:lstStyle/>
            <a:p>
              <a:endParaRPr lang="en-US"/>
            </a:p>
          </p:txBody>
        </p:sp>
        <p:sp>
          <p:nvSpPr>
            <p:cNvPr id="194666" name="Oval 106"/>
            <p:cNvSpPr>
              <a:spLocks noChangeArrowheads="1"/>
            </p:cNvSpPr>
            <p:nvPr/>
          </p:nvSpPr>
          <p:spPr bwMode="auto">
            <a:xfrm flipH="1">
              <a:off x="1967" y="3255"/>
              <a:ext cx="34" cy="33"/>
            </a:xfrm>
            <a:prstGeom prst="ellipse">
              <a:avLst/>
            </a:prstGeom>
            <a:solidFill>
              <a:srgbClr val="FF0000"/>
            </a:solidFill>
            <a:ln w="19050">
              <a:solidFill>
                <a:schemeClr val="tx1"/>
              </a:solidFill>
              <a:round/>
              <a:headEnd/>
              <a:tailEnd/>
            </a:ln>
            <a:effectLst/>
          </p:spPr>
          <p:txBody>
            <a:bodyPr wrap="none" anchor="ctr"/>
            <a:lstStyle/>
            <a:p>
              <a:endParaRPr lang="en-US"/>
            </a:p>
          </p:txBody>
        </p:sp>
        <p:sp>
          <p:nvSpPr>
            <p:cNvPr id="194667" name="Oval 107"/>
            <p:cNvSpPr>
              <a:spLocks noChangeArrowheads="1"/>
            </p:cNvSpPr>
            <p:nvPr/>
          </p:nvSpPr>
          <p:spPr bwMode="auto">
            <a:xfrm flipH="1">
              <a:off x="2078" y="2754"/>
              <a:ext cx="34" cy="34"/>
            </a:xfrm>
            <a:prstGeom prst="ellipse">
              <a:avLst/>
            </a:prstGeom>
            <a:solidFill>
              <a:srgbClr val="FF0000"/>
            </a:solidFill>
            <a:ln w="19050">
              <a:solidFill>
                <a:schemeClr val="tx1"/>
              </a:solidFill>
              <a:round/>
              <a:headEnd/>
              <a:tailEnd/>
            </a:ln>
            <a:effectLst/>
          </p:spPr>
          <p:txBody>
            <a:bodyPr wrap="none" anchor="ctr"/>
            <a:lstStyle/>
            <a:p>
              <a:endParaRPr lang="en-US"/>
            </a:p>
          </p:txBody>
        </p:sp>
        <p:sp>
          <p:nvSpPr>
            <p:cNvPr id="194668" name="Oval 108"/>
            <p:cNvSpPr>
              <a:spLocks noChangeArrowheads="1"/>
            </p:cNvSpPr>
            <p:nvPr/>
          </p:nvSpPr>
          <p:spPr bwMode="auto">
            <a:xfrm flipH="1">
              <a:off x="1828" y="3338"/>
              <a:ext cx="34" cy="34"/>
            </a:xfrm>
            <a:prstGeom prst="ellipse">
              <a:avLst/>
            </a:prstGeom>
            <a:solidFill>
              <a:srgbClr val="FF0000"/>
            </a:solidFill>
            <a:ln w="19050">
              <a:solidFill>
                <a:schemeClr val="tx1"/>
              </a:solidFill>
              <a:round/>
              <a:headEnd/>
              <a:tailEnd/>
            </a:ln>
            <a:effectLst/>
          </p:spPr>
          <p:txBody>
            <a:bodyPr wrap="none" anchor="ctr"/>
            <a:lstStyle/>
            <a:p>
              <a:endParaRPr lang="en-US"/>
            </a:p>
          </p:txBody>
        </p:sp>
        <p:sp>
          <p:nvSpPr>
            <p:cNvPr id="194669" name="Oval 109"/>
            <p:cNvSpPr>
              <a:spLocks noChangeArrowheads="1"/>
            </p:cNvSpPr>
            <p:nvPr/>
          </p:nvSpPr>
          <p:spPr bwMode="auto">
            <a:xfrm flipH="1">
              <a:off x="1939" y="2838"/>
              <a:ext cx="34" cy="33"/>
            </a:xfrm>
            <a:prstGeom prst="ellipse">
              <a:avLst/>
            </a:prstGeom>
            <a:solidFill>
              <a:srgbClr val="FF0000"/>
            </a:solidFill>
            <a:ln w="19050">
              <a:solidFill>
                <a:schemeClr val="tx1"/>
              </a:solidFill>
              <a:round/>
              <a:headEnd/>
              <a:tailEnd/>
            </a:ln>
            <a:effectLst/>
          </p:spPr>
          <p:txBody>
            <a:bodyPr wrap="none" anchor="ctr"/>
            <a:lstStyle/>
            <a:p>
              <a:endParaRPr lang="en-US"/>
            </a:p>
          </p:txBody>
        </p:sp>
        <p:sp>
          <p:nvSpPr>
            <p:cNvPr id="194670" name="Oval 110"/>
            <p:cNvSpPr>
              <a:spLocks noChangeArrowheads="1"/>
            </p:cNvSpPr>
            <p:nvPr/>
          </p:nvSpPr>
          <p:spPr bwMode="auto">
            <a:xfrm flipH="1">
              <a:off x="1912" y="3338"/>
              <a:ext cx="33" cy="34"/>
            </a:xfrm>
            <a:prstGeom prst="ellipse">
              <a:avLst/>
            </a:prstGeom>
            <a:solidFill>
              <a:srgbClr val="FF0000"/>
            </a:solidFill>
            <a:ln w="19050">
              <a:solidFill>
                <a:schemeClr val="tx1"/>
              </a:solidFill>
              <a:round/>
              <a:headEnd/>
              <a:tailEnd/>
            </a:ln>
            <a:effectLst/>
          </p:spPr>
          <p:txBody>
            <a:bodyPr wrap="none" anchor="ctr"/>
            <a:lstStyle/>
            <a:p>
              <a:endParaRPr lang="en-US"/>
            </a:p>
          </p:txBody>
        </p:sp>
        <p:sp>
          <p:nvSpPr>
            <p:cNvPr id="194671" name="Oval 111"/>
            <p:cNvSpPr>
              <a:spLocks noChangeArrowheads="1"/>
            </p:cNvSpPr>
            <p:nvPr/>
          </p:nvSpPr>
          <p:spPr bwMode="auto">
            <a:xfrm flipH="1">
              <a:off x="2051" y="2838"/>
              <a:ext cx="33" cy="33"/>
            </a:xfrm>
            <a:prstGeom prst="ellipse">
              <a:avLst/>
            </a:prstGeom>
            <a:solidFill>
              <a:srgbClr val="FF0000"/>
            </a:solidFill>
            <a:ln w="19050">
              <a:solidFill>
                <a:schemeClr val="tx1"/>
              </a:solidFill>
              <a:round/>
              <a:headEnd/>
              <a:tailEnd/>
            </a:ln>
            <a:effectLst/>
          </p:spPr>
          <p:txBody>
            <a:bodyPr wrap="none" anchor="ctr"/>
            <a:lstStyle/>
            <a:p>
              <a:endParaRPr lang="en-US"/>
            </a:p>
          </p:txBody>
        </p:sp>
        <p:sp>
          <p:nvSpPr>
            <p:cNvPr id="194672" name="Oval 112"/>
            <p:cNvSpPr>
              <a:spLocks noChangeArrowheads="1"/>
            </p:cNvSpPr>
            <p:nvPr/>
          </p:nvSpPr>
          <p:spPr bwMode="auto">
            <a:xfrm flipH="1">
              <a:off x="2329" y="3171"/>
              <a:ext cx="33" cy="34"/>
            </a:xfrm>
            <a:prstGeom prst="ellipse">
              <a:avLst/>
            </a:prstGeom>
            <a:solidFill>
              <a:srgbClr val="FF0000"/>
            </a:solidFill>
            <a:ln w="19050">
              <a:solidFill>
                <a:schemeClr val="tx1"/>
              </a:solidFill>
              <a:round/>
              <a:headEnd/>
              <a:tailEnd/>
            </a:ln>
            <a:effectLst/>
          </p:spPr>
          <p:txBody>
            <a:bodyPr wrap="none" anchor="ctr"/>
            <a:lstStyle/>
            <a:p>
              <a:endParaRPr lang="en-US"/>
            </a:p>
          </p:txBody>
        </p:sp>
        <p:sp>
          <p:nvSpPr>
            <p:cNvPr id="194673" name="Oval 113"/>
            <p:cNvSpPr>
              <a:spLocks noChangeArrowheads="1"/>
            </p:cNvSpPr>
            <p:nvPr/>
          </p:nvSpPr>
          <p:spPr bwMode="auto">
            <a:xfrm flipH="1">
              <a:off x="3302" y="3255"/>
              <a:ext cx="34" cy="33"/>
            </a:xfrm>
            <a:prstGeom prst="ellipse">
              <a:avLst/>
            </a:prstGeom>
            <a:solidFill>
              <a:srgbClr val="FF0000"/>
            </a:solidFill>
            <a:ln w="19050">
              <a:solidFill>
                <a:schemeClr val="tx1"/>
              </a:solidFill>
              <a:round/>
              <a:headEnd/>
              <a:tailEnd/>
            </a:ln>
            <a:effectLst/>
          </p:spPr>
          <p:txBody>
            <a:bodyPr wrap="none" anchor="ctr"/>
            <a:lstStyle/>
            <a:p>
              <a:endParaRPr lang="en-US"/>
            </a:p>
          </p:txBody>
        </p:sp>
        <p:sp>
          <p:nvSpPr>
            <p:cNvPr id="194674" name="Oval 114"/>
            <p:cNvSpPr>
              <a:spLocks noChangeArrowheads="1"/>
            </p:cNvSpPr>
            <p:nvPr/>
          </p:nvSpPr>
          <p:spPr bwMode="auto">
            <a:xfrm flipH="1">
              <a:off x="2802" y="3199"/>
              <a:ext cx="33" cy="34"/>
            </a:xfrm>
            <a:prstGeom prst="ellipse">
              <a:avLst/>
            </a:prstGeom>
            <a:solidFill>
              <a:srgbClr val="FF0000"/>
            </a:solidFill>
            <a:ln w="19050">
              <a:solidFill>
                <a:schemeClr val="tx1"/>
              </a:solidFill>
              <a:round/>
              <a:headEnd/>
              <a:tailEnd/>
            </a:ln>
            <a:effectLst/>
          </p:spPr>
          <p:txBody>
            <a:bodyPr wrap="none" anchor="ctr"/>
            <a:lstStyle/>
            <a:p>
              <a:endParaRPr lang="en-US"/>
            </a:p>
          </p:txBody>
        </p:sp>
        <p:sp>
          <p:nvSpPr>
            <p:cNvPr id="194675" name="Oval 115"/>
            <p:cNvSpPr>
              <a:spLocks noChangeArrowheads="1"/>
            </p:cNvSpPr>
            <p:nvPr/>
          </p:nvSpPr>
          <p:spPr bwMode="auto">
            <a:xfrm flipH="1">
              <a:off x="3135" y="2782"/>
              <a:ext cx="34" cy="34"/>
            </a:xfrm>
            <a:prstGeom prst="ellipse">
              <a:avLst/>
            </a:prstGeom>
            <a:solidFill>
              <a:srgbClr val="FF0000"/>
            </a:solidFill>
            <a:ln w="19050">
              <a:solidFill>
                <a:schemeClr val="tx1"/>
              </a:solidFill>
              <a:round/>
              <a:headEnd/>
              <a:tailEnd/>
            </a:ln>
            <a:effectLst/>
          </p:spPr>
          <p:txBody>
            <a:bodyPr wrap="none" anchor="ctr"/>
            <a:lstStyle/>
            <a:p>
              <a:endParaRPr lang="en-US"/>
            </a:p>
          </p:txBody>
        </p:sp>
        <p:sp>
          <p:nvSpPr>
            <p:cNvPr id="194676" name="Oval 116"/>
            <p:cNvSpPr>
              <a:spLocks noChangeArrowheads="1"/>
            </p:cNvSpPr>
            <p:nvPr/>
          </p:nvSpPr>
          <p:spPr bwMode="auto">
            <a:xfrm flipH="1">
              <a:off x="2885" y="3338"/>
              <a:ext cx="34" cy="34"/>
            </a:xfrm>
            <a:prstGeom prst="ellipse">
              <a:avLst/>
            </a:prstGeom>
            <a:solidFill>
              <a:srgbClr val="FF0000"/>
            </a:solidFill>
            <a:ln w="19050">
              <a:solidFill>
                <a:schemeClr val="tx1"/>
              </a:solidFill>
              <a:round/>
              <a:headEnd/>
              <a:tailEnd/>
            </a:ln>
            <a:effectLst/>
          </p:spPr>
          <p:txBody>
            <a:bodyPr wrap="none" anchor="ctr"/>
            <a:lstStyle/>
            <a:p>
              <a:endParaRPr lang="en-US"/>
            </a:p>
          </p:txBody>
        </p:sp>
        <p:sp>
          <p:nvSpPr>
            <p:cNvPr id="194677" name="Oval 117"/>
            <p:cNvSpPr>
              <a:spLocks noChangeArrowheads="1"/>
            </p:cNvSpPr>
            <p:nvPr/>
          </p:nvSpPr>
          <p:spPr bwMode="auto">
            <a:xfrm flipH="1">
              <a:off x="2996" y="2838"/>
              <a:ext cx="34" cy="33"/>
            </a:xfrm>
            <a:prstGeom prst="ellipse">
              <a:avLst/>
            </a:prstGeom>
            <a:solidFill>
              <a:srgbClr val="FF0000"/>
            </a:solidFill>
            <a:ln w="19050">
              <a:solidFill>
                <a:schemeClr val="tx1"/>
              </a:solidFill>
              <a:round/>
              <a:headEnd/>
              <a:tailEnd/>
            </a:ln>
            <a:effectLst/>
          </p:spPr>
          <p:txBody>
            <a:bodyPr wrap="none" anchor="ctr"/>
            <a:lstStyle/>
            <a:p>
              <a:endParaRPr lang="en-US"/>
            </a:p>
          </p:txBody>
        </p:sp>
        <p:sp>
          <p:nvSpPr>
            <p:cNvPr id="194678" name="Oval 118"/>
            <p:cNvSpPr>
              <a:spLocks noChangeArrowheads="1"/>
            </p:cNvSpPr>
            <p:nvPr/>
          </p:nvSpPr>
          <p:spPr bwMode="auto">
            <a:xfrm flipH="1">
              <a:off x="2968" y="1920"/>
              <a:ext cx="34" cy="34"/>
            </a:xfrm>
            <a:prstGeom prst="ellipse">
              <a:avLst/>
            </a:prstGeom>
            <a:solidFill>
              <a:srgbClr val="FF0000"/>
            </a:solidFill>
            <a:ln w="19050">
              <a:solidFill>
                <a:schemeClr val="tx1"/>
              </a:solidFill>
              <a:round/>
              <a:headEnd/>
              <a:tailEnd/>
            </a:ln>
            <a:effectLst/>
          </p:spPr>
          <p:txBody>
            <a:bodyPr wrap="none" anchor="ctr"/>
            <a:lstStyle/>
            <a:p>
              <a:endParaRPr lang="en-US"/>
            </a:p>
          </p:txBody>
        </p:sp>
        <p:sp>
          <p:nvSpPr>
            <p:cNvPr id="194680" name="Oval 120"/>
            <p:cNvSpPr>
              <a:spLocks noChangeArrowheads="1"/>
            </p:cNvSpPr>
            <p:nvPr/>
          </p:nvSpPr>
          <p:spPr bwMode="auto">
            <a:xfrm flipH="1">
              <a:off x="3135" y="2059"/>
              <a:ext cx="34" cy="34"/>
            </a:xfrm>
            <a:prstGeom prst="ellipse">
              <a:avLst/>
            </a:prstGeom>
            <a:solidFill>
              <a:srgbClr val="FF0000"/>
            </a:solidFill>
            <a:ln w="19050">
              <a:solidFill>
                <a:schemeClr val="tx1"/>
              </a:solidFill>
              <a:round/>
              <a:headEnd/>
              <a:tailEnd/>
            </a:ln>
            <a:effectLst/>
          </p:spPr>
          <p:txBody>
            <a:bodyPr wrap="none" anchor="ctr"/>
            <a:lstStyle/>
            <a:p>
              <a:endParaRPr lang="en-US"/>
            </a:p>
          </p:txBody>
        </p:sp>
        <p:sp>
          <p:nvSpPr>
            <p:cNvPr id="194702" name="Oval 142"/>
            <p:cNvSpPr>
              <a:spLocks noChangeArrowheads="1"/>
            </p:cNvSpPr>
            <p:nvPr/>
          </p:nvSpPr>
          <p:spPr bwMode="auto">
            <a:xfrm flipH="1">
              <a:off x="3219" y="2337"/>
              <a:ext cx="33" cy="34"/>
            </a:xfrm>
            <a:prstGeom prst="ellipse">
              <a:avLst/>
            </a:prstGeom>
            <a:solidFill>
              <a:srgbClr val="FF0000"/>
            </a:solidFill>
            <a:ln w="19050">
              <a:solidFill>
                <a:schemeClr val="tx1"/>
              </a:solidFill>
              <a:round/>
              <a:headEnd/>
              <a:tailEnd/>
            </a:ln>
            <a:effectLst/>
          </p:spPr>
          <p:txBody>
            <a:bodyPr wrap="none" anchor="ctr"/>
            <a:lstStyle/>
            <a:p>
              <a:endParaRPr lang="en-US"/>
            </a:p>
          </p:txBody>
        </p:sp>
        <p:sp>
          <p:nvSpPr>
            <p:cNvPr id="194704" name="Oval 144"/>
            <p:cNvSpPr>
              <a:spLocks noChangeArrowheads="1"/>
            </p:cNvSpPr>
            <p:nvPr/>
          </p:nvSpPr>
          <p:spPr bwMode="auto">
            <a:xfrm flipH="1">
              <a:off x="3219" y="2254"/>
              <a:ext cx="33" cy="34"/>
            </a:xfrm>
            <a:prstGeom prst="ellipse">
              <a:avLst/>
            </a:prstGeom>
            <a:solidFill>
              <a:srgbClr val="FF0000"/>
            </a:solidFill>
            <a:ln w="19050">
              <a:solidFill>
                <a:schemeClr val="tx1"/>
              </a:solidFill>
              <a:round/>
              <a:headEnd/>
              <a:tailEnd/>
            </a:ln>
            <a:effectLst/>
          </p:spPr>
          <p:txBody>
            <a:bodyPr wrap="none" anchor="ctr"/>
            <a:lstStyle/>
            <a:p>
              <a:endParaRPr lang="en-US"/>
            </a:p>
          </p:txBody>
        </p:sp>
        <p:sp>
          <p:nvSpPr>
            <p:cNvPr id="194715" name="Oval 155"/>
            <p:cNvSpPr>
              <a:spLocks noChangeArrowheads="1"/>
            </p:cNvSpPr>
            <p:nvPr/>
          </p:nvSpPr>
          <p:spPr bwMode="auto">
            <a:xfrm flipH="1">
              <a:off x="1328" y="3032"/>
              <a:ext cx="33" cy="34"/>
            </a:xfrm>
            <a:prstGeom prst="ellipse">
              <a:avLst/>
            </a:prstGeom>
            <a:solidFill>
              <a:srgbClr val="FF0000"/>
            </a:solidFill>
            <a:ln w="19050">
              <a:solidFill>
                <a:schemeClr val="tx1"/>
              </a:solidFill>
              <a:round/>
              <a:headEnd/>
              <a:tailEnd/>
            </a:ln>
            <a:effectLst/>
          </p:spPr>
          <p:txBody>
            <a:bodyPr wrap="none" anchor="ctr"/>
            <a:lstStyle/>
            <a:p>
              <a:endParaRPr lang="en-US"/>
            </a:p>
          </p:txBody>
        </p:sp>
        <p:sp>
          <p:nvSpPr>
            <p:cNvPr id="194718" name="Oval 158"/>
            <p:cNvSpPr>
              <a:spLocks noChangeArrowheads="1"/>
            </p:cNvSpPr>
            <p:nvPr/>
          </p:nvSpPr>
          <p:spPr bwMode="auto">
            <a:xfrm flipH="1">
              <a:off x="1912" y="1753"/>
              <a:ext cx="33" cy="34"/>
            </a:xfrm>
            <a:prstGeom prst="ellipse">
              <a:avLst/>
            </a:prstGeom>
            <a:solidFill>
              <a:srgbClr val="00FF00"/>
            </a:solidFill>
            <a:ln w="19050">
              <a:solidFill>
                <a:schemeClr val="tx1"/>
              </a:solidFill>
              <a:round/>
              <a:headEnd/>
              <a:tailEnd/>
            </a:ln>
            <a:effectLst/>
          </p:spPr>
          <p:txBody>
            <a:bodyPr wrap="none" anchor="ctr"/>
            <a:lstStyle/>
            <a:p>
              <a:endParaRPr lang="en-US"/>
            </a:p>
          </p:txBody>
        </p:sp>
        <p:sp>
          <p:nvSpPr>
            <p:cNvPr id="194719" name="Oval 159"/>
            <p:cNvSpPr>
              <a:spLocks noChangeArrowheads="1"/>
            </p:cNvSpPr>
            <p:nvPr/>
          </p:nvSpPr>
          <p:spPr bwMode="auto">
            <a:xfrm flipH="1">
              <a:off x="2023" y="1809"/>
              <a:ext cx="33" cy="34"/>
            </a:xfrm>
            <a:prstGeom prst="ellipse">
              <a:avLst/>
            </a:prstGeom>
            <a:solidFill>
              <a:srgbClr val="00FF00"/>
            </a:solidFill>
            <a:ln w="19050">
              <a:solidFill>
                <a:schemeClr val="tx1"/>
              </a:solidFill>
              <a:round/>
              <a:headEnd/>
              <a:tailEnd/>
            </a:ln>
            <a:effectLst/>
          </p:spPr>
          <p:txBody>
            <a:bodyPr wrap="none" anchor="ctr"/>
            <a:lstStyle/>
            <a:p>
              <a:endParaRPr lang="en-US"/>
            </a:p>
          </p:txBody>
        </p:sp>
        <p:sp>
          <p:nvSpPr>
            <p:cNvPr id="194720" name="Oval 160"/>
            <p:cNvSpPr>
              <a:spLocks noChangeArrowheads="1"/>
            </p:cNvSpPr>
            <p:nvPr/>
          </p:nvSpPr>
          <p:spPr bwMode="auto">
            <a:xfrm flipH="1">
              <a:off x="2496" y="1948"/>
              <a:ext cx="33" cy="34"/>
            </a:xfrm>
            <a:prstGeom prst="ellipse">
              <a:avLst/>
            </a:prstGeom>
            <a:solidFill>
              <a:srgbClr val="00FF00"/>
            </a:solidFill>
            <a:ln w="19050">
              <a:solidFill>
                <a:schemeClr val="tx1"/>
              </a:solidFill>
              <a:round/>
              <a:headEnd/>
              <a:tailEnd/>
            </a:ln>
            <a:effectLst/>
          </p:spPr>
          <p:txBody>
            <a:bodyPr wrap="none" anchor="ctr"/>
            <a:lstStyle/>
            <a:p>
              <a:endParaRPr lang="en-US"/>
            </a:p>
          </p:txBody>
        </p:sp>
        <p:sp>
          <p:nvSpPr>
            <p:cNvPr id="194721" name="Oval 161"/>
            <p:cNvSpPr>
              <a:spLocks noChangeArrowheads="1"/>
            </p:cNvSpPr>
            <p:nvPr/>
          </p:nvSpPr>
          <p:spPr bwMode="auto">
            <a:xfrm flipH="1">
              <a:off x="2635" y="1892"/>
              <a:ext cx="33" cy="34"/>
            </a:xfrm>
            <a:prstGeom prst="ellipse">
              <a:avLst/>
            </a:prstGeom>
            <a:solidFill>
              <a:srgbClr val="00FF00"/>
            </a:solidFill>
            <a:ln w="19050">
              <a:solidFill>
                <a:schemeClr val="tx1"/>
              </a:solidFill>
              <a:round/>
              <a:headEnd/>
              <a:tailEnd/>
            </a:ln>
            <a:effectLst/>
          </p:spPr>
          <p:txBody>
            <a:bodyPr wrap="none" anchor="ctr"/>
            <a:lstStyle/>
            <a:p>
              <a:endParaRPr lang="en-US"/>
            </a:p>
          </p:txBody>
        </p:sp>
        <p:sp>
          <p:nvSpPr>
            <p:cNvPr id="194722" name="Oval 162"/>
            <p:cNvSpPr>
              <a:spLocks noChangeArrowheads="1"/>
            </p:cNvSpPr>
            <p:nvPr/>
          </p:nvSpPr>
          <p:spPr bwMode="auto">
            <a:xfrm flipH="1">
              <a:off x="2662" y="1837"/>
              <a:ext cx="34" cy="33"/>
            </a:xfrm>
            <a:prstGeom prst="ellipse">
              <a:avLst/>
            </a:prstGeom>
            <a:solidFill>
              <a:srgbClr val="00FF00"/>
            </a:solidFill>
            <a:ln w="19050">
              <a:solidFill>
                <a:schemeClr val="tx1"/>
              </a:solidFill>
              <a:round/>
              <a:headEnd/>
              <a:tailEnd/>
            </a:ln>
            <a:effectLst/>
          </p:spPr>
          <p:txBody>
            <a:bodyPr wrap="none" anchor="ctr"/>
            <a:lstStyle/>
            <a:p>
              <a:endParaRPr lang="en-US"/>
            </a:p>
          </p:txBody>
        </p:sp>
        <p:sp>
          <p:nvSpPr>
            <p:cNvPr id="194723" name="Oval 163"/>
            <p:cNvSpPr>
              <a:spLocks noChangeArrowheads="1"/>
            </p:cNvSpPr>
            <p:nvPr/>
          </p:nvSpPr>
          <p:spPr bwMode="auto">
            <a:xfrm flipH="1">
              <a:off x="3191" y="1948"/>
              <a:ext cx="33" cy="34"/>
            </a:xfrm>
            <a:prstGeom prst="ellipse">
              <a:avLst/>
            </a:prstGeom>
            <a:solidFill>
              <a:srgbClr val="00FF00"/>
            </a:solidFill>
            <a:ln w="19050">
              <a:solidFill>
                <a:schemeClr val="tx1"/>
              </a:solidFill>
              <a:round/>
              <a:headEnd/>
              <a:tailEnd/>
            </a:ln>
            <a:effectLst/>
          </p:spPr>
          <p:txBody>
            <a:bodyPr wrap="none" anchor="ctr"/>
            <a:lstStyle/>
            <a:p>
              <a:endParaRPr lang="en-US"/>
            </a:p>
          </p:txBody>
        </p:sp>
        <p:sp>
          <p:nvSpPr>
            <p:cNvPr id="194724" name="Oval 164"/>
            <p:cNvSpPr>
              <a:spLocks noChangeArrowheads="1"/>
            </p:cNvSpPr>
            <p:nvPr/>
          </p:nvSpPr>
          <p:spPr bwMode="auto">
            <a:xfrm flipH="1">
              <a:off x="3080" y="1892"/>
              <a:ext cx="33" cy="34"/>
            </a:xfrm>
            <a:prstGeom prst="ellipse">
              <a:avLst/>
            </a:prstGeom>
            <a:solidFill>
              <a:srgbClr val="00FF00"/>
            </a:solidFill>
            <a:ln w="19050">
              <a:solidFill>
                <a:schemeClr val="tx1"/>
              </a:solidFill>
              <a:round/>
              <a:headEnd/>
              <a:tailEnd/>
            </a:ln>
            <a:effectLst/>
          </p:spPr>
          <p:txBody>
            <a:bodyPr wrap="none" anchor="ctr"/>
            <a:lstStyle/>
            <a:p>
              <a:endParaRPr lang="en-US"/>
            </a:p>
          </p:txBody>
        </p:sp>
        <p:sp>
          <p:nvSpPr>
            <p:cNvPr id="194725" name="Oval 165"/>
            <p:cNvSpPr>
              <a:spLocks noChangeArrowheads="1"/>
            </p:cNvSpPr>
            <p:nvPr/>
          </p:nvSpPr>
          <p:spPr bwMode="auto">
            <a:xfrm flipH="1">
              <a:off x="2996" y="2004"/>
              <a:ext cx="34" cy="33"/>
            </a:xfrm>
            <a:prstGeom prst="ellipse">
              <a:avLst/>
            </a:prstGeom>
            <a:solidFill>
              <a:srgbClr val="00FF00"/>
            </a:solidFill>
            <a:ln w="19050">
              <a:solidFill>
                <a:schemeClr val="tx1"/>
              </a:solidFill>
              <a:round/>
              <a:headEnd/>
              <a:tailEnd/>
            </a:ln>
            <a:effectLst/>
          </p:spPr>
          <p:txBody>
            <a:bodyPr wrap="none" anchor="ctr"/>
            <a:lstStyle/>
            <a:p>
              <a:endParaRPr lang="en-US"/>
            </a:p>
          </p:txBody>
        </p:sp>
        <p:sp>
          <p:nvSpPr>
            <p:cNvPr id="194726" name="Oval 166"/>
            <p:cNvSpPr>
              <a:spLocks noChangeArrowheads="1"/>
            </p:cNvSpPr>
            <p:nvPr/>
          </p:nvSpPr>
          <p:spPr bwMode="auto">
            <a:xfrm flipH="1">
              <a:off x="1439" y="2226"/>
              <a:ext cx="33" cy="34"/>
            </a:xfrm>
            <a:prstGeom prst="ellipse">
              <a:avLst/>
            </a:prstGeom>
            <a:solidFill>
              <a:srgbClr val="00FF00"/>
            </a:solidFill>
            <a:ln w="19050">
              <a:solidFill>
                <a:schemeClr val="tx1"/>
              </a:solidFill>
              <a:round/>
              <a:headEnd/>
              <a:tailEnd/>
            </a:ln>
            <a:effectLst/>
          </p:spPr>
          <p:txBody>
            <a:bodyPr wrap="none" anchor="ctr"/>
            <a:lstStyle/>
            <a:p>
              <a:endParaRPr lang="en-US"/>
            </a:p>
          </p:txBody>
        </p:sp>
        <p:sp>
          <p:nvSpPr>
            <p:cNvPr id="194727" name="Oval 167"/>
            <p:cNvSpPr>
              <a:spLocks noChangeArrowheads="1"/>
            </p:cNvSpPr>
            <p:nvPr/>
          </p:nvSpPr>
          <p:spPr bwMode="auto">
            <a:xfrm flipH="1">
              <a:off x="1634" y="2087"/>
              <a:ext cx="33" cy="34"/>
            </a:xfrm>
            <a:prstGeom prst="ellipse">
              <a:avLst/>
            </a:prstGeom>
            <a:solidFill>
              <a:srgbClr val="00FF00"/>
            </a:solidFill>
            <a:ln w="19050">
              <a:solidFill>
                <a:schemeClr val="tx1"/>
              </a:solidFill>
              <a:round/>
              <a:headEnd/>
              <a:tailEnd/>
            </a:ln>
            <a:effectLst/>
          </p:spPr>
          <p:txBody>
            <a:bodyPr wrap="none" anchor="ctr"/>
            <a:lstStyle/>
            <a:p>
              <a:endParaRPr lang="en-US"/>
            </a:p>
          </p:txBody>
        </p:sp>
        <p:sp>
          <p:nvSpPr>
            <p:cNvPr id="194728" name="Oval 168"/>
            <p:cNvSpPr>
              <a:spLocks noChangeArrowheads="1"/>
            </p:cNvSpPr>
            <p:nvPr/>
          </p:nvSpPr>
          <p:spPr bwMode="auto">
            <a:xfrm flipH="1">
              <a:off x="2523" y="2198"/>
              <a:ext cx="34" cy="34"/>
            </a:xfrm>
            <a:prstGeom prst="ellipse">
              <a:avLst/>
            </a:prstGeom>
            <a:solidFill>
              <a:srgbClr val="00FF00"/>
            </a:solidFill>
            <a:ln w="19050">
              <a:solidFill>
                <a:schemeClr val="tx1"/>
              </a:solidFill>
              <a:round/>
              <a:headEnd/>
              <a:tailEnd/>
            </a:ln>
            <a:effectLst/>
          </p:spPr>
          <p:txBody>
            <a:bodyPr wrap="none" anchor="ctr"/>
            <a:lstStyle/>
            <a:p>
              <a:endParaRPr lang="en-US"/>
            </a:p>
          </p:txBody>
        </p:sp>
        <p:sp>
          <p:nvSpPr>
            <p:cNvPr id="194729" name="Oval 169"/>
            <p:cNvSpPr>
              <a:spLocks noChangeArrowheads="1"/>
            </p:cNvSpPr>
            <p:nvPr/>
          </p:nvSpPr>
          <p:spPr bwMode="auto">
            <a:xfrm flipH="1">
              <a:off x="2468" y="2365"/>
              <a:ext cx="33" cy="34"/>
            </a:xfrm>
            <a:prstGeom prst="ellipse">
              <a:avLst/>
            </a:prstGeom>
            <a:solidFill>
              <a:srgbClr val="00FF00"/>
            </a:solidFill>
            <a:ln w="19050">
              <a:solidFill>
                <a:schemeClr val="tx1"/>
              </a:solidFill>
              <a:round/>
              <a:headEnd/>
              <a:tailEnd/>
            </a:ln>
            <a:effectLst/>
          </p:spPr>
          <p:txBody>
            <a:bodyPr wrap="none" anchor="ctr"/>
            <a:lstStyle/>
            <a:p>
              <a:endParaRPr lang="en-US"/>
            </a:p>
          </p:txBody>
        </p:sp>
        <p:sp>
          <p:nvSpPr>
            <p:cNvPr id="194730" name="Oval 170"/>
            <p:cNvSpPr>
              <a:spLocks noChangeArrowheads="1"/>
            </p:cNvSpPr>
            <p:nvPr/>
          </p:nvSpPr>
          <p:spPr bwMode="auto">
            <a:xfrm flipH="1">
              <a:off x="2635" y="2282"/>
              <a:ext cx="33" cy="33"/>
            </a:xfrm>
            <a:prstGeom prst="ellipse">
              <a:avLst/>
            </a:prstGeom>
            <a:solidFill>
              <a:srgbClr val="00FF00"/>
            </a:solidFill>
            <a:ln w="19050">
              <a:solidFill>
                <a:schemeClr val="tx1"/>
              </a:solidFill>
              <a:round/>
              <a:headEnd/>
              <a:tailEnd/>
            </a:ln>
            <a:effectLst/>
          </p:spPr>
          <p:txBody>
            <a:bodyPr wrap="none" anchor="ctr"/>
            <a:lstStyle/>
            <a:p>
              <a:endParaRPr lang="en-US"/>
            </a:p>
          </p:txBody>
        </p:sp>
        <p:sp>
          <p:nvSpPr>
            <p:cNvPr id="194731" name="Oval 171"/>
            <p:cNvSpPr>
              <a:spLocks noChangeArrowheads="1"/>
            </p:cNvSpPr>
            <p:nvPr/>
          </p:nvSpPr>
          <p:spPr bwMode="auto">
            <a:xfrm flipH="1">
              <a:off x="2078" y="2282"/>
              <a:ext cx="34" cy="33"/>
            </a:xfrm>
            <a:prstGeom prst="ellipse">
              <a:avLst/>
            </a:prstGeom>
            <a:solidFill>
              <a:srgbClr val="00FF00"/>
            </a:solidFill>
            <a:ln w="19050">
              <a:solidFill>
                <a:schemeClr val="tx1"/>
              </a:solidFill>
              <a:round/>
              <a:headEnd/>
              <a:tailEnd/>
            </a:ln>
            <a:effectLst/>
          </p:spPr>
          <p:txBody>
            <a:bodyPr wrap="none" anchor="ctr"/>
            <a:lstStyle/>
            <a:p>
              <a:endParaRPr lang="en-US"/>
            </a:p>
          </p:txBody>
        </p:sp>
        <p:sp>
          <p:nvSpPr>
            <p:cNvPr id="194732" name="Oval 172"/>
            <p:cNvSpPr>
              <a:spLocks noChangeArrowheads="1"/>
            </p:cNvSpPr>
            <p:nvPr/>
          </p:nvSpPr>
          <p:spPr bwMode="auto">
            <a:xfrm flipH="1">
              <a:off x="2106" y="2087"/>
              <a:ext cx="34" cy="34"/>
            </a:xfrm>
            <a:prstGeom prst="ellipse">
              <a:avLst/>
            </a:prstGeom>
            <a:solidFill>
              <a:srgbClr val="00FF00"/>
            </a:solidFill>
            <a:ln w="19050">
              <a:solidFill>
                <a:schemeClr val="tx1"/>
              </a:solidFill>
              <a:round/>
              <a:headEnd/>
              <a:tailEnd/>
            </a:ln>
            <a:effectLst/>
          </p:spPr>
          <p:txBody>
            <a:bodyPr wrap="none" anchor="ctr"/>
            <a:lstStyle/>
            <a:p>
              <a:endParaRPr lang="en-US"/>
            </a:p>
          </p:txBody>
        </p:sp>
        <p:sp>
          <p:nvSpPr>
            <p:cNvPr id="194733" name="Oval 173"/>
            <p:cNvSpPr>
              <a:spLocks noChangeArrowheads="1"/>
            </p:cNvSpPr>
            <p:nvPr/>
          </p:nvSpPr>
          <p:spPr bwMode="auto">
            <a:xfrm flipH="1">
              <a:off x="1967" y="2671"/>
              <a:ext cx="34" cy="34"/>
            </a:xfrm>
            <a:prstGeom prst="ellipse">
              <a:avLst/>
            </a:prstGeom>
            <a:solidFill>
              <a:srgbClr val="00FF00"/>
            </a:solidFill>
            <a:ln w="19050">
              <a:solidFill>
                <a:schemeClr val="tx1"/>
              </a:solidFill>
              <a:round/>
              <a:headEnd/>
              <a:tailEnd/>
            </a:ln>
            <a:effectLst/>
          </p:spPr>
          <p:txBody>
            <a:bodyPr wrap="none" anchor="ctr"/>
            <a:lstStyle/>
            <a:p>
              <a:endParaRPr lang="en-US"/>
            </a:p>
          </p:txBody>
        </p:sp>
        <p:sp>
          <p:nvSpPr>
            <p:cNvPr id="194734" name="Oval 174"/>
            <p:cNvSpPr>
              <a:spLocks noChangeArrowheads="1"/>
            </p:cNvSpPr>
            <p:nvPr/>
          </p:nvSpPr>
          <p:spPr bwMode="auto">
            <a:xfrm flipH="1">
              <a:off x="2635" y="2838"/>
              <a:ext cx="33" cy="33"/>
            </a:xfrm>
            <a:prstGeom prst="ellipse">
              <a:avLst/>
            </a:prstGeom>
            <a:solidFill>
              <a:srgbClr val="00FF00"/>
            </a:solidFill>
            <a:ln w="19050">
              <a:solidFill>
                <a:schemeClr val="tx1"/>
              </a:solidFill>
              <a:round/>
              <a:headEnd/>
              <a:tailEnd/>
            </a:ln>
            <a:effectLst/>
          </p:spPr>
          <p:txBody>
            <a:bodyPr wrap="none" anchor="ctr"/>
            <a:lstStyle/>
            <a:p>
              <a:endParaRPr lang="en-US"/>
            </a:p>
          </p:txBody>
        </p:sp>
        <p:sp>
          <p:nvSpPr>
            <p:cNvPr id="194735" name="Oval 175"/>
            <p:cNvSpPr>
              <a:spLocks noChangeArrowheads="1"/>
            </p:cNvSpPr>
            <p:nvPr/>
          </p:nvSpPr>
          <p:spPr bwMode="auto">
            <a:xfrm flipH="1">
              <a:off x="2662" y="2643"/>
              <a:ext cx="34" cy="34"/>
            </a:xfrm>
            <a:prstGeom prst="ellipse">
              <a:avLst/>
            </a:prstGeom>
            <a:solidFill>
              <a:srgbClr val="00FF00"/>
            </a:solidFill>
            <a:ln w="19050">
              <a:solidFill>
                <a:schemeClr val="tx1"/>
              </a:solidFill>
              <a:round/>
              <a:headEnd/>
              <a:tailEnd/>
            </a:ln>
            <a:effectLst/>
          </p:spPr>
          <p:txBody>
            <a:bodyPr wrap="none" anchor="ctr"/>
            <a:lstStyle/>
            <a:p>
              <a:endParaRPr lang="en-US"/>
            </a:p>
          </p:txBody>
        </p:sp>
        <p:sp>
          <p:nvSpPr>
            <p:cNvPr id="194736" name="Oval 176"/>
            <p:cNvSpPr>
              <a:spLocks noChangeArrowheads="1"/>
            </p:cNvSpPr>
            <p:nvPr/>
          </p:nvSpPr>
          <p:spPr bwMode="auto">
            <a:xfrm flipH="1">
              <a:off x="3052" y="2782"/>
              <a:ext cx="33" cy="34"/>
            </a:xfrm>
            <a:prstGeom prst="ellipse">
              <a:avLst/>
            </a:prstGeom>
            <a:solidFill>
              <a:srgbClr val="00FF00"/>
            </a:solidFill>
            <a:ln w="19050">
              <a:solidFill>
                <a:schemeClr val="tx1"/>
              </a:solidFill>
              <a:round/>
              <a:headEnd/>
              <a:tailEnd/>
            </a:ln>
            <a:effectLst/>
          </p:spPr>
          <p:txBody>
            <a:bodyPr wrap="none" anchor="ctr"/>
            <a:lstStyle/>
            <a:p>
              <a:endParaRPr lang="en-US"/>
            </a:p>
          </p:txBody>
        </p:sp>
        <p:sp>
          <p:nvSpPr>
            <p:cNvPr id="194737" name="Oval 177"/>
            <p:cNvSpPr>
              <a:spLocks noChangeArrowheads="1"/>
            </p:cNvSpPr>
            <p:nvPr/>
          </p:nvSpPr>
          <p:spPr bwMode="auto">
            <a:xfrm flipH="1">
              <a:off x="3080" y="2671"/>
              <a:ext cx="33" cy="34"/>
            </a:xfrm>
            <a:prstGeom prst="ellipse">
              <a:avLst/>
            </a:prstGeom>
            <a:solidFill>
              <a:srgbClr val="00FF00"/>
            </a:solidFill>
            <a:ln w="19050">
              <a:solidFill>
                <a:schemeClr val="tx1"/>
              </a:solidFill>
              <a:round/>
              <a:headEnd/>
              <a:tailEnd/>
            </a:ln>
            <a:effectLst/>
          </p:spPr>
          <p:txBody>
            <a:bodyPr wrap="none" anchor="ctr"/>
            <a:lstStyle/>
            <a:p>
              <a:endParaRPr lang="en-US"/>
            </a:p>
          </p:txBody>
        </p:sp>
        <p:sp>
          <p:nvSpPr>
            <p:cNvPr id="194738" name="Oval 178"/>
            <p:cNvSpPr>
              <a:spLocks noChangeArrowheads="1"/>
            </p:cNvSpPr>
            <p:nvPr/>
          </p:nvSpPr>
          <p:spPr bwMode="auto">
            <a:xfrm flipH="1">
              <a:off x="2941" y="2782"/>
              <a:ext cx="33" cy="34"/>
            </a:xfrm>
            <a:prstGeom prst="ellipse">
              <a:avLst/>
            </a:prstGeom>
            <a:solidFill>
              <a:srgbClr val="00FF00"/>
            </a:solidFill>
            <a:ln w="19050">
              <a:solidFill>
                <a:schemeClr val="tx1"/>
              </a:solidFill>
              <a:round/>
              <a:headEnd/>
              <a:tailEnd/>
            </a:ln>
            <a:effectLst/>
          </p:spPr>
          <p:txBody>
            <a:bodyPr wrap="none" anchor="ctr"/>
            <a:lstStyle/>
            <a:p>
              <a:endParaRPr lang="en-US"/>
            </a:p>
          </p:txBody>
        </p:sp>
        <p:sp>
          <p:nvSpPr>
            <p:cNvPr id="194769" name="Oval 209"/>
            <p:cNvSpPr>
              <a:spLocks noChangeArrowheads="1"/>
            </p:cNvSpPr>
            <p:nvPr/>
          </p:nvSpPr>
          <p:spPr bwMode="auto">
            <a:xfrm flipH="1">
              <a:off x="3219" y="3255"/>
              <a:ext cx="33" cy="33"/>
            </a:xfrm>
            <a:prstGeom prst="ellipse">
              <a:avLst/>
            </a:prstGeom>
            <a:solidFill>
              <a:srgbClr val="00FF00"/>
            </a:solidFill>
            <a:ln w="19050">
              <a:solidFill>
                <a:schemeClr val="tx1"/>
              </a:solidFill>
              <a:round/>
              <a:headEnd/>
              <a:tailEnd/>
            </a:ln>
            <a:effectLst/>
          </p:spPr>
          <p:txBody>
            <a:bodyPr wrap="none" anchor="ctr"/>
            <a:lstStyle/>
            <a:p>
              <a:endParaRPr lang="en-US"/>
            </a:p>
          </p:txBody>
        </p:sp>
        <p:sp>
          <p:nvSpPr>
            <p:cNvPr id="194770" name="Oval 210"/>
            <p:cNvSpPr>
              <a:spLocks noChangeArrowheads="1"/>
            </p:cNvSpPr>
            <p:nvPr/>
          </p:nvSpPr>
          <p:spPr bwMode="auto">
            <a:xfrm flipH="1">
              <a:off x="3135" y="3310"/>
              <a:ext cx="34" cy="34"/>
            </a:xfrm>
            <a:prstGeom prst="ellipse">
              <a:avLst/>
            </a:prstGeom>
            <a:solidFill>
              <a:srgbClr val="00FF00"/>
            </a:solidFill>
            <a:ln w="19050">
              <a:solidFill>
                <a:schemeClr val="tx1"/>
              </a:solidFill>
              <a:round/>
              <a:headEnd/>
              <a:tailEnd/>
            </a:ln>
            <a:effectLst/>
          </p:spPr>
          <p:txBody>
            <a:bodyPr wrap="none" anchor="ctr"/>
            <a:lstStyle/>
            <a:p>
              <a:endParaRPr lang="en-US"/>
            </a:p>
          </p:txBody>
        </p:sp>
        <p:sp>
          <p:nvSpPr>
            <p:cNvPr id="194771" name="Oval 211"/>
            <p:cNvSpPr>
              <a:spLocks noChangeArrowheads="1"/>
            </p:cNvSpPr>
            <p:nvPr/>
          </p:nvSpPr>
          <p:spPr bwMode="auto">
            <a:xfrm flipH="1">
              <a:off x="2885" y="3227"/>
              <a:ext cx="34" cy="34"/>
            </a:xfrm>
            <a:prstGeom prst="ellipse">
              <a:avLst/>
            </a:prstGeom>
            <a:solidFill>
              <a:srgbClr val="00FF00"/>
            </a:solidFill>
            <a:ln w="19050">
              <a:solidFill>
                <a:schemeClr val="tx1"/>
              </a:solidFill>
              <a:round/>
              <a:headEnd/>
              <a:tailEnd/>
            </a:ln>
            <a:effectLst/>
          </p:spPr>
          <p:txBody>
            <a:bodyPr wrap="none" anchor="ctr"/>
            <a:lstStyle/>
            <a:p>
              <a:endParaRPr lang="en-US"/>
            </a:p>
          </p:txBody>
        </p:sp>
        <p:sp>
          <p:nvSpPr>
            <p:cNvPr id="194772" name="Oval 212"/>
            <p:cNvSpPr>
              <a:spLocks noChangeArrowheads="1"/>
            </p:cNvSpPr>
            <p:nvPr/>
          </p:nvSpPr>
          <p:spPr bwMode="auto">
            <a:xfrm flipH="1">
              <a:off x="2913" y="3144"/>
              <a:ext cx="33" cy="33"/>
            </a:xfrm>
            <a:prstGeom prst="ellipse">
              <a:avLst/>
            </a:prstGeom>
            <a:solidFill>
              <a:srgbClr val="00FF00"/>
            </a:solidFill>
            <a:ln w="19050">
              <a:solidFill>
                <a:schemeClr val="tx1"/>
              </a:solidFill>
              <a:round/>
              <a:headEnd/>
              <a:tailEnd/>
            </a:ln>
            <a:effectLst/>
          </p:spPr>
          <p:txBody>
            <a:bodyPr wrap="none" anchor="ctr"/>
            <a:lstStyle/>
            <a:p>
              <a:endParaRPr lang="en-US"/>
            </a:p>
          </p:txBody>
        </p:sp>
        <p:sp>
          <p:nvSpPr>
            <p:cNvPr id="194773" name="Oval 213"/>
            <p:cNvSpPr>
              <a:spLocks noChangeArrowheads="1"/>
            </p:cNvSpPr>
            <p:nvPr/>
          </p:nvSpPr>
          <p:spPr bwMode="auto">
            <a:xfrm flipH="1">
              <a:off x="2468" y="3227"/>
              <a:ext cx="33" cy="34"/>
            </a:xfrm>
            <a:prstGeom prst="ellipse">
              <a:avLst/>
            </a:prstGeom>
            <a:solidFill>
              <a:srgbClr val="00FF00"/>
            </a:solidFill>
            <a:ln w="19050">
              <a:solidFill>
                <a:schemeClr val="tx1"/>
              </a:solidFill>
              <a:round/>
              <a:headEnd/>
              <a:tailEnd/>
            </a:ln>
            <a:effectLst/>
          </p:spPr>
          <p:txBody>
            <a:bodyPr wrap="none" anchor="ctr"/>
            <a:lstStyle/>
            <a:p>
              <a:endParaRPr lang="en-US"/>
            </a:p>
          </p:txBody>
        </p:sp>
        <p:sp>
          <p:nvSpPr>
            <p:cNvPr id="194774" name="Oval 214"/>
            <p:cNvSpPr>
              <a:spLocks noChangeArrowheads="1"/>
            </p:cNvSpPr>
            <p:nvPr/>
          </p:nvSpPr>
          <p:spPr bwMode="auto">
            <a:xfrm flipH="1">
              <a:off x="2273" y="3255"/>
              <a:ext cx="34" cy="33"/>
            </a:xfrm>
            <a:prstGeom prst="ellipse">
              <a:avLst/>
            </a:prstGeom>
            <a:solidFill>
              <a:srgbClr val="00FF00"/>
            </a:solidFill>
            <a:ln w="19050">
              <a:solidFill>
                <a:schemeClr val="tx1"/>
              </a:solidFill>
              <a:round/>
              <a:headEnd/>
              <a:tailEnd/>
            </a:ln>
            <a:effectLst/>
          </p:spPr>
          <p:txBody>
            <a:bodyPr wrap="none" anchor="ctr"/>
            <a:lstStyle/>
            <a:p>
              <a:endParaRPr lang="en-US"/>
            </a:p>
          </p:txBody>
        </p:sp>
        <p:sp>
          <p:nvSpPr>
            <p:cNvPr id="194775" name="Oval 215"/>
            <p:cNvSpPr>
              <a:spLocks noChangeArrowheads="1"/>
            </p:cNvSpPr>
            <p:nvPr/>
          </p:nvSpPr>
          <p:spPr bwMode="auto">
            <a:xfrm flipH="1">
              <a:off x="2551" y="3310"/>
              <a:ext cx="34" cy="34"/>
            </a:xfrm>
            <a:prstGeom prst="ellipse">
              <a:avLst/>
            </a:prstGeom>
            <a:solidFill>
              <a:srgbClr val="00FF00"/>
            </a:solidFill>
            <a:ln w="19050">
              <a:solidFill>
                <a:schemeClr val="tx1"/>
              </a:solidFill>
              <a:round/>
              <a:headEnd/>
              <a:tailEnd/>
            </a:ln>
            <a:effectLst/>
          </p:spPr>
          <p:txBody>
            <a:bodyPr wrap="none" anchor="ctr"/>
            <a:lstStyle/>
            <a:p>
              <a:endParaRPr lang="en-US"/>
            </a:p>
          </p:txBody>
        </p:sp>
        <p:sp>
          <p:nvSpPr>
            <p:cNvPr id="194781" name="Oval 221"/>
            <p:cNvSpPr>
              <a:spLocks noChangeArrowheads="1"/>
            </p:cNvSpPr>
            <p:nvPr/>
          </p:nvSpPr>
          <p:spPr bwMode="auto">
            <a:xfrm flipH="1">
              <a:off x="2051" y="3366"/>
              <a:ext cx="33" cy="34"/>
            </a:xfrm>
            <a:prstGeom prst="ellipse">
              <a:avLst/>
            </a:prstGeom>
            <a:solidFill>
              <a:srgbClr val="00FF00"/>
            </a:solidFill>
            <a:ln w="19050">
              <a:solidFill>
                <a:schemeClr val="tx1"/>
              </a:solidFill>
              <a:round/>
              <a:headEnd/>
              <a:tailEnd/>
            </a:ln>
            <a:effectLst/>
          </p:spPr>
          <p:txBody>
            <a:bodyPr wrap="none" anchor="ctr"/>
            <a:lstStyle/>
            <a:p>
              <a:endParaRPr lang="en-US"/>
            </a:p>
          </p:txBody>
        </p:sp>
        <p:sp>
          <p:nvSpPr>
            <p:cNvPr id="194782" name="Oval 222"/>
            <p:cNvSpPr>
              <a:spLocks noChangeArrowheads="1"/>
            </p:cNvSpPr>
            <p:nvPr/>
          </p:nvSpPr>
          <p:spPr bwMode="auto">
            <a:xfrm flipH="1">
              <a:off x="1828" y="3227"/>
              <a:ext cx="34" cy="34"/>
            </a:xfrm>
            <a:prstGeom prst="ellipse">
              <a:avLst/>
            </a:prstGeom>
            <a:solidFill>
              <a:srgbClr val="00FF00"/>
            </a:solidFill>
            <a:ln w="19050">
              <a:solidFill>
                <a:schemeClr val="tx1"/>
              </a:solidFill>
              <a:round/>
              <a:headEnd/>
              <a:tailEnd/>
            </a:ln>
            <a:effectLst/>
          </p:spPr>
          <p:txBody>
            <a:bodyPr wrap="none" anchor="ctr"/>
            <a:lstStyle/>
            <a:p>
              <a:endParaRPr lang="en-US"/>
            </a:p>
          </p:txBody>
        </p:sp>
        <p:sp>
          <p:nvSpPr>
            <p:cNvPr id="194783" name="Oval 223"/>
            <p:cNvSpPr>
              <a:spLocks noChangeArrowheads="1"/>
            </p:cNvSpPr>
            <p:nvPr/>
          </p:nvSpPr>
          <p:spPr bwMode="auto">
            <a:xfrm flipH="1">
              <a:off x="1884" y="3394"/>
              <a:ext cx="33" cy="34"/>
            </a:xfrm>
            <a:prstGeom prst="ellipse">
              <a:avLst/>
            </a:prstGeom>
            <a:solidFill>
              <a:srgbClr val="00FF00"/>
            </a:solidFill>
            <a:ln w="19050">
              <a:solidFill>
                <a:schemeClr val="tx1"/>
              </a:solidFill>
              <a:round/>
              <a:headEnd/>
              <a:tailEnd/>
            </a:ln>
            <a:effectLst/>
          </p:spPr>
          <p:txBody>
            <a:bodyPr wrap="none" anchor="ctr"/>
            <a:lstStyle/>
            <a:p>
              <a:endParaRPr lang="en-US"/>
            </a:p>
          </p:txBody>
        </p:sp>
        <p:sp>
          <p:nvSpPr>
            <p:cNvPr id="194787" name="Oval 227"/>
            <p:cNvSpPr>
              <a:spLocks noChangeArrowheads="1"/>
            </p:cNvSpPr>
            <p:nvPr/>
          </p:nvSpPr>
          <p:spPr bwMode="auto">
            <a:xfrm flipH="1">
              <a:off x="1328" y="3199"/>
              <a:ext cx="33" cy="34"/>
            </a:xfrm>
            <a:prstGeom prst="ellipse">
              <a:avLst/>
            </a:prstGeom>
            <a:solidFill>
              <a:srgbClr val="00FF00"/>
            </a:solidFill>
            <a:ln w="19050">
              <a:solidFill>
                <a:schemeClr val="tx1"/>
              </a:solidFill>
              <a:round/>
              <a:headEnd/>
              <a:tailEnd/>
            </a:ln>
            <a:effectLst/>
          </p:spPr>
          <p:txBody>
            <a:bodyPr wrap="none" anchor="ctr"/>
            <a:lstStyle/>
            <a:p>
              <a:endParaRPr lang="en-US"/>
            </a:p>
          </p:txBody>
        </p:sp>
        <p:sp>
          <p:nvSpPr>
            <p:cNvPr id="194788" name="Oval 228"/>
            <p:cNvSpPr>
              <a:spLocks noChangeArrowheads="1"/>
            </p:cNvSpPr>
            <p:nvPr/>
          </p:nvSpPr>
          <p:spPr bwMode="auto">
            <a:xfrm flipH="1">
              <a:off x="1439" y="3060"/>
              <a:ext cx="33" cy="34"/>
            </a:xfrm>
            <a:prstGeom prst="ellipse">
              <a:avLst/>
            </a:prstGeom>
            <a:solidFill>
              <a:srgbClr val="00FF00"/>
            </a:solidFill>
            <a:ln w="19050">
              <a:solidFill>
                <a:schemeClr val="tx1"/>
              </a:solidFill>
              <a:round/>
              <a:headEnd/>
              <a:tailEnd/>
            </a:ln>
            <a:effectLst/>
          </p:spPr>
          <p:txBody>
            <a:bodyPr wrap="none" anchor="ctr"/>
            <a:lstStyle/>
            <a:p>
              <a:endParaRPr lang="en-US"/>
            </a:p>
          </p:txBody>
        </p:sp>
        <p:sp>
          <p:nvSpPr>
            <p:cNvPr id="194789" name="Oval 229"/>
            <p:cNvSpPr>
              <a:spLocks noChangeArrowheads="1"/>
            </p:cNvSpPr>
            <p:nvPr/>
          </p:nvSpPr>
          <p:spPr bwMode="auto">
            <a:xfrm flipH="1">
              <a:off x="1578" y="2699"/>
              <a:ext cx="34" cy="33"/>
            </a:xfrm>
            <a:prstGeom prst="ellipse">
              <a:avLst/>
            </a:prstGeom>
            <a:solidFill>
              <a:srgbClr val="00FF00"/>
            </a:solidFill>
            <a:ln w="19050">
              <a:solidFill>
                <a:schemeClr val="tx1"/>
              </a:solidFill>
              <a:round/>
              <a:headEnd/>
              <a:tailEnd/>
            </a:ln>
            <a:effectLst/>
          </p:spPr>
          <p:txBody>
            <a:bodyPr wrap="none" anchor="ctr"/>
            <a:lstStyle/>
            <a:p>
              <a:endParaRPr lang="en-US"/>
            </a:p>
          </p:txBody>
        </p:sp>
        <p:sp>
          <p:nvSpPr>
            <p:cNvPr id="194790" name="Oval 230"/>
            <p:cNvSpPr>
              <a:spLocks noChangeArrowheads="1"/>
            </p:cNvSpPr>
            <p:nvPr/>
          </p:nvSpPr>
          <p:spPr bwMode="auto">
            <a:xfrm flipH="1">
              <a:off x="1606" y="2615"/>
              <a:ext cx="33" cy="34"/>
            </a:xfrm>
            <a:prstGeom prst="ellipse">
              <a:avLst/>
            </a:prstGeom>
            <a:solidFill>
              <a:srgbClr val="00FF00"/>
            </a:solidFill>
            <a:ln w="19050">
              <a:solidFill>
                <a:schemeClr val="tx1"/>
              </a:solidFill>
              <a:round/>
              <a:headEnd/>
              <a:tailEnd/>
            </a:ln>
            <a:effectLst/>
          </p:spPr>
          <p:txBody>
            <a:bodyPr wrap="none" anchor="ctr"/>
            <a:lstStyle/>
            <a:p>
              <a:endParaRPr lang="en-US"/>
            </a:p>
          </p:txBody>
        </p:sp>
        <p:sp>
          <p:nvSpPr>
            <p:cNvPr id="194791" name="Oval 231"/>
            <p:cNvSpPr>
              <a:spLocks noChangeArrowheads="1"/>
            </p:cNvSpPr>
            <p:nvPr/>
          </p:nvSpPr>
          <p:spPr bwMode="auto">
            <a:xfrm flipH="1">
              <a:off x="1467" y="2754"/>
              <a:ext cx="33" cy="34"/>
            </a:xfrm>
            <a:prstGeom prst="ellipse">
              <a:avLst/>
            </a:prstGeom>
            <a:solidFill>
              <a:srgbClr val="00FF00"/>
            </a:solidFill>
            <a:ln w="19050">
              <a:solidFill>
                <a:schemeClr val="tx1"/>
              </a:solidFill>
              <a:round/>
              <a:headEnd/>
              <a:tailEnd/>
            </a:ln>
            <a:effectLst/>
          </p:spPr>
          <p:txBody>
            <a:bodyPr wrap="none" anchor="ctr"/>
            <a:lstStyle/>
            <a:p>
              <a:endParaRPr lang="en-US"/>
            </a:p>
          </p:txBody>
        </p:sp>
        <p:sp>
          <p:nvSpPr>
            <p:cNvPr id="194792" name="Oval 232"/>
            <p:cNvSpPr>
              <a:spLocks noChangeArrowheads="1"/>
            </p:cNvSpPr>
            <p:nvPr/>
          </p:nvSpPr>
          <p:spPr bwMode="auto">
            <a:xfrm flipH="1">
              <a:off x="1773" y="1726"/>
              <a:ext cx="33" cy="33"/>
            </a:xfrm>
            <a:prstGeom prst="ellipse">
              <a:avLst/>
            </a:prstGeom>
            <a:solidFill>
              <a:srgbClr val="0000FF"/>
            </a:solidFill>
            <a:ln w="19050">
              <a:solidFill>
                <a:schemeClr val="tx1"/>
              </a:solidFill>
              <a:round/>
              <a:headEnd/>
              <a:tailEnd/>
            </a:ln>
            <a:effectLst/>
          </p:spPr>
          <p:txBody>
            <a:bodyPr wrap="none" anchor="ctr"/>
            <a:lstStyle/>
            <a:p>
              <a:endParaRPr lang="en-US"/>
            </a:p>
          </p:txBody>
        </p:sp>
        <p:sp>
          <p:nvSpPr>
            <p:cNvPr id="194793" name="Oval 233"/>
            <p:cNvSpPr>
              <a:spLocks noChangeArrowheads="1"/>
            </p:cNvSpPr>
            <p:nvPr/>
          </p:nvSpPr>
          <p:spPr bwMode="auto">
            <a:xfrm flipH="1">
              <a:off x="1856" y="1865"/>
              <a:ext cx="34" cy="33"/>
            </a:xfrm>
            <a:prstGeom prst="ellipse">
              <a:avLst/>
            </a:prstGeom>
            <a:solidFill>
              <a:srgbClr val="0000FF"/>
            </a:solidFill>
            <a:ln w="19050">
              <a:solidFill>
                <a:schemeClr val="tx1"/>
              </a:solidFill>
              <a:round/>
              <a:headEnd/>
              <a:tailEnd/>
            </a:ln>
            <a:effectLst/>
          </p:spPr>
          <p:txBody>
            <a:bodyPr wrap="none" anchor="ctr"/>
            <a:lstStyle/>
            <a:p>
              <a:endParaRPr lang="en-US"/>
            </a:p>
          </p:txBody>
        </p:sp>
        <p:sp>
          <p:nvSpPr>
            <p:cNvPr id="194794" name="Oval 234"/>
            <p:cNvSpPr>
              <a:spLocks noChangeArrowheads="1"/>
            </p:cNvSpPr>
            <p:nvPr/>
          </p:nvSpPr>
          <p:spPr bwMode="auto">
            <a:xfrm flipH="1">
              <a:off x="2635" y="1976"/>
              <a:ext cx="33" cy="33"/>
            </a:xfrm>
            <a:prstGeom prst="ellipse">
              <a:avLst/>
            </a:prstGeom>
            <a:solidFill>
              <a:srgbClr val="0000FF"/>
            </a:solidFill>
            <a:ln w="19050">
              <a:solidFill>
                <a:schemeClr val="tx1"/>
              </a:solidFill>
              <a:round/>
              <a:headEnd/>
              <a:tailEnd/>
            </a:ln>
            <a:effectLst/>
          </p:spPr>
          <p:txBody>
            <a:bodyPr wrap="none" anchor="ctr"/>
            <a:lstStyle/>
            <a:p>
              <a:endParaRPr lang="en-US"/>
            </a:p>
          </p:txBody>
        </p:sp>
        <p:sp>
          <p:nvSpPr>
            <p:cNvPr id="194795" name="Oval 235"/>
            <p:cNvSpPr>
              <a:spLocks noChangeArrowheads="1"/>
            </p:cNvSpPr>
            <p:nvPr/>
          </p:nvSpPr>
          <p:spPr bwMode="auto">
            <a:xfrm flipH="1">
              <a:off x="2551" y="1837"/>
              <a:ext cx="34" cy="33"/>
            </a:xfrm>
            <a:prstGeom prst="ellipse">
              <a:avLst/>
            </a:prstGeom>
            <a:solidFill>
              <a:srgbClr val="0000FF"/>
            </a:solidFill>
            <a:ln w="19050">
              <a:solidFill>
                <a:schemeClr val="tx1"/>
              </a:solidFill>
              <a:round/>
              <a:headEnd/>
              <a:tailEnd/>
            </a:ln>
            <a:effectLst/>
          </p:spPr>
          <p:txBody>
            <a:bodyPr wrap="none" anchor="ctr"/>
            <a:lstStyle/>
            <a:p>
              <a:endParaRPr lang="en-US"/>
            </a:p>
          </p:txBody>
        </p:sp>
        <p:sp>
          <p:nvSpPr>
            <p:cNvPr id="194796" name="Oval 236"/>
            <p:cNvSpPr>
              <a:spLocks noChangeArrowheads="1"/>
            </p:cNvSpPr>
            <p:nvPr/>
          </p:nvSpPr>
          <p:spPr bwMode="auto">
            <a:xfrm flipH="1">
              <a:off x="3080" y="1948"/>
              <a:ext cx="33" cy="34"/>
            </a:xfrm>
            <a:prstGeom prst="ellipse">
              <a:avLst/>
            </a:prstGeom>
            <a:solidFill>
              <a:srgbClr val="0000FF"/>
            </a:solidFill>
            <a:ln w="19050">
              <a:solidFill>
                <a:schemeClr val="tx1"/>
              </a:solidFill>
              <a:round/>
              <a:headEnd/>
              <a:tailEnd/>
            </a:ln>
            <a:effectLst/>
          </p:spPr>
          <p:txBody>
            <a:bodyPr wrap="none" anchor="ctr"/>
            <a:lstStyle/>
            <a:p>
              <a:endParaRPr lang="en-US"/>
            </a:p>
          </p:txBody>
        </p:sp>
        <p:sp>
          <p:nvSpPr>
            <p:cNvPr id="194797" name="Oval 237"/>
            <p:cNvSpPr>
              <a:spLocks noChangeArrowheads="1"/>
            </p:cNvSpPr>
            <p:nvPr/>
          </p:nvSpPr>
          <p:spPr bwMode="auto">
            <a:xfrm flipH="1">
              <a:off x="3247" y="2087"/>
              <a:ext cx="33" cy="34"/>
            </a:xfrm>
            <a:prstGeom prst="ellipse">
              <a:avLst/>
            </a:prstGeom>
            <a:solidFill>
              <a:srgbClr val="0000FF"/>
            </a:solidFill>
            <a:ln w="19050">
              <a:solidFill>
                <a:schemeClr val="tx1"/>
              </a:solidFill>
              <a:round/>
              <a:headEnd/>
              <a:tailEnd/>
            </a:ln>
            <a:effectLst/>
          </p:spPr>
          <p:txBody>
            <a:bodyPr wrap="none" anchor="ctr"/>
            <a:lstStyle/>
            <a:p>
              <a:endParaRPr lang="en-US"/>
            </a:p>
          </p:txBody>
        </p:sp>
        <p:sp>
          <p:nvSpPr>
            <p:cNvPr id="194825" name="Oval 265"/>
            <p:cNvSpPr>
              <a:spLocks noChangeArrowheads="1"/>
            </p:cNvSpPr>
            <p:nvPr/>
          </p:nvSpPr>
          <p:spPr bwMode="auto">
            <a:xfrm flipH="1">
              <a:off x="2941" y="3366"/>
              <a:ext cx="33" cy="34"/>
            </a:xfrm>
            <a:prstGeom prst="ellipse">
              <a:avLst/>
            </a:prstGeom>
            <a:solidFill>
              <a:srgbClr val="0000FF"/>
            </a:solidFill>
            <a:ln w="19050">
              <a:solidFill>
                <a:schemeClr val="tx1"/>
              </a:solidFill>
              <a:round/>
              <a:headEnd/>
              <a:tailEnd/>
            </a:ln>
            <a:effectLst/>
          </p:spPr>
          <p:txBody>
            <a:bodyPr wrap="none" anchor="ctr"/>
            <a:lstStyle/>
            <a:p>
              <a:endParaRPr lang="en-US"/>
            </a:p>
          </p:txBody>
        </p:sp>
        <p:sp>
          <p:nvSpPr>
            <p:cNvPr id="194826" name="Oval 266"/>
            <p:cNvSpPr>
              <a:spLocks noChangeArrowheads="1"/>
            </p:cNvSpPr>
            <p:nvPr/>
          </p:nvSpPr>
          <p:spPr bwMode="auto">
            <a:xfrm flipH="1">
              <a:off x="2802" y="3338"/>
              <a:ext cx="33" cy="34"/>
            </a:xfrm>
            <a:prstGeom prst="ellipse">
              <a:avLst/>
            </a:prstGeom>
            <a:solidFill>
              <a:srgbClr val="0000FF"/>
            </a:solidFill>
            <a:ln w="19050">
              <a:solidFill>
                <a:schemeClr val="tx1"/>
              </a:solidFill>
              <a:round/>
              <a:headEnd/>
              <a:tailEnd/>
            </a:ln>
            <a:effectLst/>
          </p:spPr>
          <p:txBody>
            <a:bodyPr wrap="none" anchor="ctr"/>
            <a:lstStyle/>
            <a:p>
              <a:endParaRPr lang="en-US"/>
            </a:p>
          </p:txBody>
        </p:sp>
        <p:sp>
          <p:nvSpPr>
            <p:cNvPr id="194827" name="Oval 267"/>
            <p:cNvSpPr>
              <a:spLocks noChangeArrowheads="1"/>
            </p:cNvSpPr>
            <p:nvPr/>
          </p:nvSpPr>
          <p:spPr bwMode="auto">
            <a:xfrm flipH="1">
              <a:off x="2774" y="3116"/>
              <a:ext cx="33" cy="33"/>
            </a:xfrm>
            <a:prstGeom prst="ellipse">
              <a:avLst/>
            </a:prstGeom>
            <a:solidFill>
              <a:srgbClr val="0000FF"/>
            </a:solidFill>
            <a:ln w="19050">
              <a:solidFill>
                <a:schemeClr val="tx1"/>
              </a:solidFill>
              <a:round/>
              <a:headEnd/>
              <a:tailEnd/>
            </a:ln>
            <a:effectLst/>
          </p:spPr>
          <p:txBody>
            <a:bodyPr wrap="none" anchor="ctr"/>
            <a:lstStyle/>
            <a:p>
              <a:endParaRPr lang="en-US"/>
            </a:p>
          </p:txBody>
        </p:sp>
        <p:sp>
          <p:nvSpPr>
            <p:cNvPr id="194828" name="Oval 268"/>
            <p:cNvSpPr>
              <a:spLocks noChangeArrowheads="1"/>
            </p:cNvSpPr>
            <p:nvPr/>
          </p:nvSpPr>
          <p:spPr bwMode="auto">
            <a:xfrm flipH="1">
              <a:off x="2412" y="3144"/>
              <a:ext cx="34" cy="33"/>
            </a:xfrm>
            <a:prstGeom prst="ellipse">
              <a:avLst/>
            </a:prstGeom>
            <a:solidFill>
              <a:srgbClr val="0000FF"/>
            </a:solidFill>
            <a:ln w="19050">
              <a:solidFill>
                <a:schemeClr val="tx1"/>
              </a:solidFill>
              <a:round/>
              <a:headEnd/>
              <a:tailEnd/>
            </a:ln>
            <a:effectLst/>
          </p:spPr>
          <p:txBody>
            <a:bodyPr wrap="none" anchor="ctr"/>
            <a:lstStyle/>
            <a:p>
              <a:endParaRPr lang="en-US"/>
            </a:p>
          </p:txBody>
        </p:sp>
        <p:sp>
          <p:nvSpPr>
            <p:cNvPr id="194829" name="Oval 269"/>
            <p:cNvSpPr>
              <a:spLocks noChangeArrowheads="1"/>
            </p:cNvSpPr>
            <p:nvPr/>
          </p:nvSpPr>
          <p:spPr bwMode="auto">
            <a:xfrm flipH="1">
              <a:off x="2523" y="3171"/>
              <a:ext cx="34" cy="34"/>
            </a:xfrm>
            <a:prstGeom prst="ellipse">
              <a:avLst/>
            </a:prstGeom>
            <a:solidFill>
              <a:srgbClr val="0000FF"/>
            </a:solidFill>
            <a:ln w="19050">
              <a:solidFill>
                <a:schemeClr val="tx1"/>
              </a:solidFill>
              <a:round/>
              <a:headEnd/>
              <a:tailEnd/>
            </a:ln>
            <a:effectLst/>
          </p:spPr>
          <p:txBody>
            <a:bodyPr wrap="none" anchor="ctr"/>
            <a:lstStyle/>
            <a:p>
              <a:endParaRPr lang="en-US"/>
            </a:p>
          </p:txBody>
        </p:sp>
        <p:sp>
          <p:nvSpPr>
            <p:cNvPr id="194830" name="Oval 270"/>
            <p:cNvSpPr>
              <a:spLocks noChangeArrowheads="1"/>
            </p:cNvSpPr>
            <p:nvPr/>
          </p:nvSpPr>
          <p:spPr bwMode="auto">
            <a:xfrm flipH="1">
              <a:off x="2357" y="3255"/>
              <a:ext cx="33" cy="33"/>
            </a:xfrm>
            <a:prstGeom prst="ellipse">
              <a:avLst/>
            </a:prstGeom>
            <a:solidFill>
              <a:srgbClr val="0000FF"/>
            </a:solidFill>
            <a:ln w="19050">
              <a:solidFill>
                <a:schemeClr val="tx1"/>
              </a:solidFill>
              <a:round/>
              <a:headEnd/>
              <a:tailEnd/>
            </a:ln>
            <a:effectLst/>
          </p:spPr>
          <p:txBody>
            <a:bodyPr wrap="none" anchor="ctr"/>
            <a:lstStyle/>
            <a:p>
              <a:endParaRPr lang="en-US"/>
            </a:p>
          </p:txBody>
        </p:sp>
        <p:sp>
          <p:nvSpPr>
            <p:cNvPr id="194831" name="Oval 271"/>
            <p:cNvSpPr>
              <a:spLocks noChangeArrowheads="1"/>
            </p:cNvSpPr>
            <p:nvPr/>
          </p:nvSpPr>
          <p:spPr bwMode="auto">
            <a:xfrm flipH="1">
              <a:off x="2051" y="3283"/>
              <a:ext cx="33" cy="33"/>
            </a:xfrm>
            <a:prstGeom prst="ellipse">
              <a:avLst/>
            </a:prstGeom>
            <a:solidFill>
              <a:srgbClr val="0000FF"/>
            </a:solidFill>
            <a:ln w="19050">
              <a:solidFill>
                <a:schemeClr val="tx1"/>
              </a:solidFill>
              <a:round/>
              <a:headEnd/>
              <a:tailEnd/>
            </a:ln>
            <a:effectLst/>
          </p:spPr>
          <p:txBody>
            <a:bodyPr wrap="none" anchor="ctr"/>
            <a:lstStyle/>
            <a:p>
              <a:endParaRPr lang="en-US"/>
            </a:p>
          </p:txBody>
        </p:sp>
        <p:sp>
          <p:nvSpPr>
            <p:cNvPr id="194832" name="Oval 272"/>
            <p:cNvSpPr>
              <a:spLocks noChangeArrowheads="1"/>
            </p:cNvSpPr>
            <p:nvPr/>
          </p:nvSpPr>
          <p:spPr bwMode="auto">
            <a:xfrm flipH="1">
              <a:off x="1967" y="3394"/>
              <a:ext cx="34" cy="34"/>
            </a:xfrm>
            <a:prstGeom prst="ellipse">
              <a:avLst/>
            </a:prstGeom>
            <a:solidFill>
              <a:srgbClr val="0000FF"/>
            </a:solidFill>
            <a:ln w="19050">
              <a:solidFill>
                <a:schemeClr val="tx1"/>
              </a:solidFill>
              <a:round/>
              <a:headEnd/>
              <a:tailEnd/>
            </a:ln>
            <a:effectLst/>
          </p:spPr>
          <p:txBody>
            <a:bodyPr wrap="none" anchor="ctr"/>
            <a:lstStyle/>
            <a:p>
              <a:endParaRPr lang="en-US"/>
            </a:p>
          </p:txBody>
        </p:sp>
        <p:sp>
          <p:nvSpPr>
            <p:cNvPr id="194838" name="Oval 278"/>
            <p:cNvSpPr>
              <a:spLocks noChangeArrowheads="1"/>
            </p:cNvSpPr>
            <p:nvPr/>
          </p:nvSpPr>
          <p:spPr bwMode="auto">
            <a:xfrm flipH="1">
              <a:off x="1439" y="3199"/>
              <a:ext cx="33" cy="34"/>
            </a:xfrm>
            <a:prstGeom prst="ellipse">
              <a:avLst/>
            </a:prstGeom>
            <a:solidFill>
              <a:srgbClr val="0000FF"/>
            </a:solidFill>
            <a:ln w="19050">
              <a:solidFill>
                <a:schemeClr val="tx1"/>
              </a:solidFill>
              <a:round/>
              <a:headEnd/>
              <a:tailEnd/>
            </a:ln>
            <a:effectLst/>
          </p:spPr>
          <p:txBody>
            <a:bodyPr wrap="none" anchor="ctr"/>
            <a:lstStyle/>
            <a:p>
              <a:endParaRPr lang="en-US"/>
            </a:p>
          </p:txBody>
        </p:sp>
        <p:sp>
          <p:nvSpPr>
            <p:cNvPr id="194839" name="Oval 279"/>
            <p:cNvSpPr>
              <a:spLocks noChangeArrowheads="1"/>
            </p:cNvSpPr>
            <p:nvPr/>
          </p:nvSpPr>
          <p:spPr bwMode="auto">
            <a:xfrm flipH="1">
              <a:off x="1522" y="3060"/>
              <a:ext cx="34" cy="34"/>
            </a:xfrm>
            <a:prstGeom prst="ellipse">
              <a:avLst/>
            </a:prstGeom>
            <a:solidFill>
              <a:srgbClr val="0000FF"/>
            </a:solidFill>
            <a:ln w="19050">
              <a:solidFill>
                <a:schemeClr val="tx1"/>
              </a:solidFill>
              <a:round/>
              <a:headEnd/>
              <a:tailEnd/>
            </a:ln>
            <a:effectLst/>
          </p:spPr>
          <p:txBody>
            <a:bodyPr wrap="none" anchor="ctr"/>
            <a:lstStyle/>
            <a:p>
              <a:endParaRPr lang="en-US"/>
            </a:p>
          </p:txBody>
        </p:sp>
        <p:sp>
          <p:nvSpPr>
            <p:cNvPr id="194840" name="Oval 280"/>
            <p:cNvSpPr>
              <a:spLocks noChangeArrowheads="1"/>
            </p:cNvSpPr>
            <p:nvPr/>
          </p:nvSpPr>
          <p:spPr bwMode="auto">
            <a:xfrm flipH="1">
              <a:off x="1328" y="3116"/>
              <a:ext cx="33" cy="33"/>
            </a:xfrm>
            <a:prstGeom prst="ellipse">
              <a:avLst/>
            </a:prstGeom>
            <a:solidFill>
              <a:srgbClr val="0000FF"/>
            </a:solidFill>
            <a:ln w="19050">
              <a:solidFill>
                <a:schemeClr val="tx1"/>
              </a:solidFill>
              <a:round/>
              <a:headEnd/>
              <a:tailEnd/>
            </a:ln>
            <a:effectLst/>
          </p:spPr>
          <p:txBody>
            <a:bodyPr wrap="none" anchor="ctr"/>
            <a:lstStyle/>
            <a:p>
              <a:endParaRPr lang="en-US"/>
            </a:p>
          </p:txBody>
        </p:sp>
        <p:sp>
          <p:nvSpPr>
            <p:cNvPr id="194841" name="Oval 281"/>
            <p:cNvSpPr>
              <a:spLocks noChangeArrowheads="1"/>
            </p:cNvSpPr>
            <p:nvPr/>
          </p:nvSpPr>
          <p:spPr bwMode="auto">
            <a:xfrm flipH="1">
              <a:off x="1550" y="2782"/>
              <a:ext cx="34" cy="34"/>
            </a:xfrm>
            <a:prstGeom prst="ellipse">
              <a:avLst/>
            </a:prstGeom>
            <a:solidFill>
              <a:srgbClr val="0000FF"/>
            </a:solidFill>
            <a:ln w="19050">
              <a:solidFill>
                <a:schemeClr val="tx1"/>
              </a:solidFill>
              <a:round/>
              <a:headEnd/>
              <a:tailEnd/>
            </a:ln>
            <a:effectLst/>
          </p:spPr>
          <p:txBody>
            <a:bodyPr wrap="none" anchor="ctr"/>
            <a:lstStyle/>
            <a:p>
              <a:endParaRPr lang="en-US"/>
            </a:p>
          </p:txBody>
        </p:sp>
        <p:sp>
          <p:nvSpPr>
            <p:cNvPr id="194842" name="Oval 282"/>
            <p:cNvSpPr>
              <a:spLocks noChangeArrowheads="1"/>
            </p:cNvSpPr>
            <p:nvPr/>
          </p:nvSpPr>
          <p:spPr bwMode="auto">
            <a:xfrm flipH="1">
              <a:off x="1634" y="2754"/>
              <a:ext cx="33" cy="34"/>
            </a:xfrm>
            <a:prstGeom prst="ellipse">
              <a:avLst/>
            </a:prstGeom>
            <a:solidFill>
              <a:srgbClr val="0000FF"/>
            </a:solidFill>
            <a:ln w="19050">
              <a:solidFill>
                <a:schemeClr val="tx1"/>
              </a:solidFill>
              <a:round/>
              <a:headEnd/>
              <a:tailEnd/>
            </a:ln>
            <a:effectLst/>
          </p:spPr>
          <p:txBody>
            <a:bodyPr wrap="none" anchor="ctr"/>
            <a:lstStyle/>
            <a:p>
              <a:endParaRPr lang="en-US"/>
            </a:p>
          </p:txBody>
        </p:sp>
        <p:sp>
          <p:nvSpPr>
            <p:cNvPr id="194843" name="Oval 283"/>
            <p:cNvSpPr>
              <a:spLocks noChangeArrowheads="1"/>
            </p:cNvSpPr>
            <p:nvPr/>
          </p:nvSpPr>
          <p:spPr bwMode="auto">
            <a:xfrm flipH="1">
              <a:off x="2051" y="2643"/>
              <a:ext cx="33" cy="34"/>
            </a:xfrm>
            <a:prstGeom prst="ellipse">
              <a:avLst/>
            </a:prstGeom>
            <a:solidFill>
              <a:srgbClr val="0000FF"/>
            </a:solidFill>
            <a:ln w="19050">
              <a:solidFill>
                <a:schemeClr val="tx1"/>
              </a:solidFill>
              <a:round/>
              <a:headEnd/>
              <a:tailEnd/>
            </a:ln>
            <a:effectLst/>
          </p:spPr>
          <p:txBody>
            <a:bodyPr wrap="none" anchor="ctr"/>
            <a:lstStyle/>
            <a:p>
              <a:endParaRPr lang="en-US"/>
            </a:p>
          </p:txBody>
        </p:sp>
        <p:sp>
          <p:nvSpPr>
            <p:cNvPr id="194844" name="Oval 284"/>
            <p:cNvSpPr>
              <a:spLocks noChangeArrowheads="1"/>
            </p:cNvSpPr>
            <p:nvPr/>
          </p:nvSpPr>
          <p:spPr bwMode="auto">
            <a:xfrm flipH="1">
              <a:off x="2162" y="2727"/>
              <a:ext cx="34" cy="33"/>
            </a:xfrm>
            <a:prstGeom prst="ellipse">
              <a:avLst/>
            </a:prstGeom>
            <a:solidFill>
              <a:srgbClr val="0000FF"/>
            </a:solidFill>
            <a:ln w="19050">
              <a:solidFill>
                <a:schemeClr val="tx1"/>
              </a:solidFill>
              <a:round/>
              <a:headEnd/>
              <a:tailEnd/>
            </a:ln>
            <a:effectLst/>
          </p:spPr>
          <p:txBody>
            <a:bodyPr wrap="none" anchor="ctr"/>
            <a:lstStyle/>
            <a:p>
              <a:endParaRPr lang="en-US"/>
            </a:p>
          </p:txBody>
        </p:sp>
        <p:sp>
          <p:nvSpPr>
            <p:cNvPr id="194845" name="Oval 285"/>
            <p:cNvSpPr>
              <a:spLocks noChangeArrowheads="1"/>
            </p:cNvSpPr>
            <p:nvPr/>
          </p:nvSpPr>
          <p:spPr bwMode="auto">
            <a:xfrm flipH="1">
              <a:off x="2106" y="2365"/>
              <a:ext cx="34" cy="34"/>
            </a:xfrm>
            <a:prstGeom prst="ellipse">
              <a:avLst/>
            </a:prstGeom>
            <a:solidFill>
              <a:srgbClr val="0000FF"/>
            </a:solidFill>
            <a:ln w="19050">
              <a:solidFill>
                <a:schemeClr val="tx1"/>
              </a:solidFill>
              <a:round/>
              <a:headEnd/>
              <a:tailEnd/>
            </a:ln>
            <a:effectLst/>
          </p:spPr>
          <p:txBody>
            <a:bodyPr wrap="none" anchor="ctr"/>
            <a:lstStyle/>
            <a:p>
              <a:endParaRPr lang="en-US"/>
            </a:p>
          </p:txBody>
        </p:sp>
        <p:sp>
          <p:nvSpPr>
            <p:cNvPr id="194846" name="Oval 286"/>
            <p:cNvSpPr>
              <a:spLocks noChangeArrowheads="1"/>
            </p:cNvSpPr>
            <p:nvPr/>
          </p:nvSpPr>
          <p:spPr bwMode="auto">
            <a:xfrm flipH="1">
              <a:off x="1939" y="2170"/>
              <a:ext cx="34" cy="34"/>
            </a:xfrm>
            <a:prstGeom prst="ellipse">
              <a:avLst/>
            </a:prstGeom>
            <a:solidFill>
              <a:srgbClr val="0000FF"/>
            </a:solidFill>
            <a:ln w="19050">
              <a:solidFill>
                <a:schemeClr val="tx1"/>
              </a:solidFill>
              <a:round/>
              <a:headEnd/>
              <a:tailEnd/>
            </a:ln>
            <a:effectLst/>
          </p:spPr>
          <p:txBody>
            <a:bodyPr wrap="none" anchor="ctr"/>
            <a:lstStyle/>
            <a:p>
              <a:endParaRPr lang="en-US"/>
            </a:p>
          </p:txBody>
        </p:sp>
        <p:sp>
          <p:nvSpPr>
            <p:cNvPr id="194847" name="Oval 287"/>
            <p:cNvSpPr>
              <a:spLocks noChangeArrowheads="1"/>
            </p:cNvSpPr>
            <p:nvPr/>
          </p:nvSpPr>
          <p:spPr bwMode="auto">
            <a:xfrm flipH="1">
              <a:off x="2496" y="2310"/>
              <a:ext cx="33" cy="33"/>
            </a:xfrm>
            <a:prstGeom prst="ellipse">
              <a:avLst/>
            </a:prstGeom>
            <a:solidFill>
              <a:srgbClr val="0000FF"/>
            </a:solidFill>
            <a:ln w="19050">
              <a:solidFill>
                <a:schemeClr val="tx1"/>
              </a:solidFill>
              <a:round/>
              <a:headEnd/>
              <a:tailEnd/>
            </a:ln>
            <a:effectLst/>
          </p:spPr>
          <p:txBody>
            <a:bodyPr wrap="none" anchor="ctr"/>
            <a:lstStyle/>
            <a:p>
              <a:endParaRPr lang="en-US"/>
            </a:p>
          </p:txBody>
        </p:sp>
        <p:sp>
          <p:nvSpPr>
            <p:cNvPr id="194848" name="Oval 288"/>
            <p:cNvSpPr>
              <a:spLocks noChangeArrowheads="1"/>
            </p:cNvSpPr>
            <p:nvPr/>
          </p:nvSpPr>
          <p:spPr bwMode="auto">
            <a:xfrm flipH="1">
              <a:off x="2690" y="2170"/>
              <a:ext cx="34" cy="34"/>
            </a:xfrm>
            <a:prstGeom prst="ellipse">
              <a:avLst/>
            </a:prstGeom>
            <a:solidFill>
              <a:srgbClr val="0000FF"/>
            </a:solidFill>
            <a:ln w="19050">
              <a:solidFill>
                <a:schemeClr val="tx1"/>
              </a:solidFill>
              <a:round/>
              <a:headEnd/>
              <a:tailEnd/>
            </a:ln>
            <a:effectLst/>
          </p:spPr>
          <p:txBody>
            <a:bodyPr wrap="none" anchor="ctr"/>
            <a:lstStyle/>
            <a:p>
              <a:endParaRPr lang="en-US"/>
            </a:p>
          </p:txBody>
        </p:sp>
        <p:sp>
          <p:nvSpPr>
            <p:cNvPr id="194849" name="Oval 289"/>
            <p:cNvSpPr>
              <a:spLocks noChangeArrowheads="1"/>
            </p:cNvSpPr>
            <p:nvPr/>
          </p:nvSpPr>
          <p:spPr bwMode="auto">
            <a:xfrm flipH="1">
              <a:off x="3135" y="2337"/>
              <a:ext cx="34" cy="34"/>
            </a:xfrm>
            <a:prstGeom prst="ellipse">
              <a:avLst/>
            </a:prstGeom>
            <a:solidFill>
              <a:srgbClr val="00FF00"/>
            </a:solidFill>
            <a:ln w="19050">
              <a:solidFill>
                <a:schemeClr val="tx1"/>
              </a:solidFill>
              <a:round/>
              <a:headEnd/>
              <a:tailEnd/>
            </a:ln>
            <a:effectLst/>
          </p:spPr>
          <p:txBody>
            <a:bodyPr wrap="none" anchor="ctr"/>
            <a:lstStyle/>
            <a:p>
              <a:endParaRPr lang="en-US"/>
            </a:p>
          </p:txBody>
        </p:sp>
        <p:sp>
          <p:nvSpPr>
            <p:cNvPr id="194850" name="Oval 290"/>
            <p:cNvSpPr>
              <a:spLocks noChangeArrowheads="1"/>
            </p:cNvSpPr>
            <p:nvPr/>
          </p:nvSpPr>
          <p:spPr bwMode="auto">
            <a:xfrm flipH="1">
              <a:off x="3052" y="2254"/>
              <a:ext cx="33" cy="34"/>
            </a:xfrm>
            <a:prstGeom prst="ellipse">
              <a:avLst/>
            </a:prstGeom>
            <a:solidFill>
              <a:srgbClr val="00FF00"/>
            </a:solidFill>
            <a:ln w="19050">
              <a:solidFill>
                <a:schemeClr val="tx1"/>
              </a:solidFill>
              <a:round/>
              <a:headEnd/>
              <a:tailEnd/>
            </a:ln>
            <a:effectLst/>
          </p:spPr>
          <p:txBody>
            <a:bodyPr wrap="none" anchor="ctr"/>
            <a:lstStyle/>
            <a:p>
              <a:endParaRPr lang="en-US"/>
            </a:p>
          </p:txBody>
        </p:sp>
        <p:sp>
          <p:nvSpPr>
            <p:cNvPr id="194851" name="Oval 291"/>
            <p:cNvSpPr>
              <a:spLocks noChangeArrowheads="1"/>
            </p:cNvSpPr>
            <p:nvPr/>
          </p:nvSpPr>
          <p:spPr bwMode="auto">
            <a:xfrm flipH="1">
              <a:off x="3274" y="2421"/>
              <a:ext cx="34" cy="33"/>
            </a:xfrm>
            <a:prstGeom prst="ellipse">
              <a:avLst/>
            </a:prstGeom>
            <a:solidFill>
              <a:srgbClr val="00FF00"/>
            </a:solidFill>
            <a:ln w="19050">
              <a:solidFill>
                <a:schemeClr val="tx1"/>
              </a:solidFill>
              <a:round/>
              <a:headEnd/>
              <a:tailEnd/>
            </a:ln>
            <a:effectLst/>
          </p:spPr>
          <p:txBody>
            <a:bodyPr wrap="none" anchor="ctr"/>
            <a:lstStyle/>
            <a:p>
              <a:endParaRPr lang="en-US"/>
            </a:p>
          </p:txBody>
        </p:sp>
        <p:sp>
          <p:nvSpPr>
            <p:cNvPr id="194852" name="Oval 292"/>
            <p:cNvSpPr>
              <a:spLocks noChangeArrowheads="1"/>
            </p:cNvSpPr>
            <p:nvPr/>
          </p:nvSpPr>
          <p:spPr bwMode="auto">
            <a:xfrm flipH="1">
              <a:off x="2607" y="2671"/>
              <a:ext cx="33" cy="34"/>
            </a:xfrm>
            <a:prstGeom prst="ellipse">
              <a:avLst/>
            </a:prstGeom>
            <a:solidFill>
              <a:srgbClr val="0000FF"/>
            </a:solidFill>
            <a:ln w="19050">
              <a:solidFill>
                <a:schemeClr val="tx1"/>
              </a:solidFill>
              <a:round/>
              <a:headEnd/>
              <a:tailEnd/>
            </a:ln>
            <a:effectLst/>
          </p:spPr>
          <p:txBody>
            <a:bodyPr wrap="none" anchor="ctr"/>
            <a:lstStyle/>
            <a:p>
              <a:endParaRPr lang="en-US"/>
            </a:p>
          </p:txBody>
        </p:sp>
        <p:sp>
          <p:nvSpPr>
            <p:cNvPr id="194853" name="Oval 293"/>
            <p:cNvSpPr>
              <a:spLocks noChangeArrowheads="1"/>
            </p:cNvSpPr>
            <p:nvPr/>
          </p:nvSpPr>
          <p:spPr bwMode="auto">
            <a:xfrm flipH="1">
              <a:off x="2496" y="2615"/>
              <a:ext cx="33" cy="34"/>
            </a:xfrm>
            <a:prstGeom prst="ellipse">
              <a:avLst/>
            </a:prstGeom>
            <a:solidFill>
              <a:srgbClr val="0000FF"/>
            </a:solidFill>
            <a:ln w="19050">
              <a:solidFill>
                <a:schemeClr val="tx1"/>
              </a:solidFill>
              <a:round/>
              <a:headEnd/>
              <a:tailEnd/>
            </a:ln>
            <a:effectLst/>
          </p:spPr>
          <p:txBody>
            <a:bodyPr wrap="none" anchor="ctr"/>
            <a:lstStyle/>
            <a:p>
              <a:endParaRPr lang="en-US"/>
            </a:p>
          </p:txBody>
        </p:sp>
        <p:sp>
          <p:nvSpPr>
            <p:cNvPr id="194854" name="Oval 294"/>
            <p:cNvSpPr>
              <a:spLocks noChangeArrowheads="1"/>
            </p:cNvSpPr>
            <p:nvPr/>
          </p:nvSpPr>
          <p:spPr bwMode="auto">
            <a:xfrm flipH="1">
              <a:off x="2551" y="2893"/>
              <a:ext cx="34" cy="34"/>
            </a:xfrm>
            <a:prstGeom prst="ellipse">
              <a:avLst/>
            </a:prstGeom>
            <a:solidFill>
              <a:srgbClr val="0000FF"/>
            </a:solidFill>
            <a:ln w="19050">
              <a:solidFill>
                <a:schemeClr val="tx1"/>
              </a:solidFill>
              <a:round/>
              <a:headEnd/>
              <a:tailEnd/>
            </a:ln>
            <a:effectLst/>
          </p:spPr>
          <p:txBody>
            <a:bodyPr wrap="none" anchor="ctr"/>
            <a:lstStyle/>
            <a:p>
              <a:endParaRPr lang="en-US"/>
            </a:p>
          </p:txBody>
        </p:sp>
        <p:sp>
          <p:nvSpPr>
            <p:cNvPr id="194855" name="Oval 295"/>
            <p:cNvSpPr>
              <a:spLocks noChangeArrowheads="1"/>
            </p:cNvSpPr>
            <p:nvPr/>
          </p:nvSpPr>
          <p:spPr bwMode="auto">
            <a:xfrm flipH="1">
              <a:off x="3191" y="2727"/>
              <a:ext cx="33" cy="33"/>
            </a:xfrm>
            <a:prstGeom prst="ellipse">
              <a:avLst/>
            </a:prstGeom>
            <a:solidFill>
              <a:srgbClr val="0000FF"/>
            </a:solidFill>
            <a:ln w="19050">
              <a:solidFill>
                <a:schemeClr val="tx1"/>
              </a:solidFill>
              <a:round/>
              <a:headEnd/>
              <a:tailEnd/>
            </a:ln>
            <a:effectLst/>
          </p:spPr>
          <p:txBody>
            <a:bodyPr wrap="none" anchor="ctr"/>
            <a:lstStyle/>
            <a:p>
              <a:endParaRPr lang="en-US"/>
            </a:p>
          </p:txBody>
        </p:sp>
      </p:grpSp>
      <p:grpSp>
        <p:nvGrpSpPr>
          <p:cNvPr id="3" name="Group 549"/>
          <p:cNvGrpSpPr>
            <a:grpSpLocks/>
          </p:cNvGrpSpPr>
          <p:nvPr/>
        </p:nvGrpSpPr>
        <p:grpSpPr bwMode="auto">
          <a:xfrm>
            <a:off x="2413000" y="2392363"/>
            <a:ext cx="4232275" cy="3711575"/>
            <a:chOff x="1300" y="1670"/>
            <a:chExt cx="2049" cy="1800"/>
          </a:xfrm>
        </p:grpSpPr>
        <p:pic>
          <p:nvPicPr>
            <p:cNvPr id="195110" name="Picture 550" descr="vgasull_23497540"/>
            <p:cNvPicPr>
              <a:picLocks noChangeAspect="1" noChangeArrowheads="1"/>
            </p:cNvPicPr>
            <p:nvPr/>
          </p:nvPicPr>
          <p:blipFill>
            <a:blip r:embed="rId3" cstate="print"/>
            <a:srcRect/>
            <a:stretch>
              <a:fillRect/>
            </a:stretch>
          </p:blipFill>
          <p:spPr bwMode="auto">
            <a:xfrm>
              <a:off x="1773" y="3199"/>
              <a:ext cx="361" cy="271"/>
            </a:xfrm>
            <a:prstGeom prst="rect">
              <a:avLst/>
            </a:prstGeom>
            <a:noFill/>
          </p:spPr>
        </p:pic>
        <p:pic>
          <p:nvPicPr>
            <p:cNvPr id="195111" name="Picture 551" descr="vgasull_25138094"/>
            <p:cNvPicPr>
              <a:picLocks noChangeAspect="1" noChangeArrowheads="1"/>
            </p:cNvPicPr>
            <p:nvPr/>
          </p:nvPicPr>
          <p:blipFill>
            <a:blip r:embed="rId4" cstate="print"/>
            <a:srcRect/>
            <a:stretch>
              <a:fillRect/>
            </a:stretch>
          </p:blipFill>
          <p:spPr bwMode="auto">
            <a:xfrm>
              <a:off x="2941" y="1865"/>
              <a:ext cx="361" cy="271"/>
            </a:xfrm>
            <a:prstGeom prst="rect">
              <a:avLst/>
            </a:prstGeom>
            <a:noFill/>
          </p:spPr>
        </p:pic>
        <p:pic>
          <p:nvPicPr>
            <p:cNvPr id="195112" name="Picture 552" descr="12537899@N00_61998638"/>
            <p:cNvPicPr>
              <a:picLocks noChangeAspect="1" noChangeArrowheads="1"/>
            </p:cNvPicPr>
            <p:nvPr/>
          </p:nvPicPr>
          <p:blipFill>
            <a:blip r:embed="rId5" cstate="print"/>
            <a:srcRect/>
            <a:stretch>
              <a:fillRect/>
            </a:stretch>
          </p:blipFill>
          <p:spPr bwMode="auto">
            <a:xfrm>
              <a:off x="1300" y="3005"/>
              <a:ext cx="361" cy="271"/>
            </a:xfrm>
            <a:prstGeom prst="rect">
              <a:avLst/>
            </a:prstGeom>
            <a:noFill/>
          </p:spPr>
        </p:pic>
        <p:pic>
          <p:nvPicPr>
            <p:cNvPr id="195113" name="Picture 553" descr="amos_33004438"/>
            <p:cNvPicPr preferRelativeResize="0">
              <a:picLocks noChangeAspect="1" noChangeArrowheads="1"/>
            </p:cNvPicPr>
            <p:nvPr/>
          </p:nvPicPr>
          <p:blipFill>
            <a:blip r:embed="rId6" cstate="print"/>
            <a:srcRect/>
            <a:stretch>
              <a:fillRect/>
            </a:stretch>
          </p:blipFill>
          <p:spPr bwMode="auto">
            <a:xfrm>
              <a:off x="1745" y="1670"/>
              <a:ext cx="361" cy="271"/>
            </a:xfrm>
            <a:prstGeom prst="rect">
              <a:avLst/>
            </a:prstGeom>
            <a:noFill/>
            <a:ln w="34925">
              <a:miter lim="800000"/>
              <a:headEnd/>
              <a:tailEnd/>
            </a:ln>
          </p:spPr>
        </p:pic>
        <p:pic>
          <p:nvPicPr>
            <p:cNvPr id="195114" name="Picture 554" descr="antmoose_35893232"/>
            <p:cNvPicPr>
              <a:picLocks noChangeAspect="1" noChangeArrowheads="1"/>
            </p:cNvPicPr>
            <p:nvPr/>
          </p:nvPicPr>
          <p:blipFill>
            <a:blip r:embed="rId7" cstate="print"/>
            <a:srcRect/>
            <a:stretch>
              <a:fillRect/>
            </a:stretch>
          </p:blipFill>
          <p:spPr bwMode="auto">
            <a:xfrm>
              <a:off x="1355" y="2059"/>
              <a:ext cx="362" cy="271"/>
            </a:xfrm>
            <a:prstGeom prst="rect">
              <a:avLst/>
            </a:prstGeom>
            <a:noFill/>
          </p:spPr>
        </p:pic>
        <p:pic>
          <p:nvPicPr>
            <p:cNvPr id="195115" name="Picture 555" descr="brodo_1608728"/>
            <p:cNvPicPr>
              <a:picLocks noChangeAspect="1" noChangeArrowheads="1"/>
            </p:cNvPicPr>
            <p:nvPr/>
          </p:nvPicPr>
          <p:blipFill>
            <a:blip r:embed="rId8" cstate="print"/>
            <a:srcRect/>
            <a:stretch>
              <a:fillRect/>
            </a:stretch>
          </p:blipFill>
          <p:spPr bwMode="auto">
            <a:xfrm>
              <a:off x="2245" y="3116"/>
              <a:ext cx="362" cy="271"/>
            </a:xfrm>
            <a:prstGeom prst="rect">
              <a:avLst/>
            </a:prstGeom>
            <a:noFill/>
          </p:spPr>
        </p:pic>
        <p:pic>
          <p:nvPicPr>
            <p:cNvPr id="195116" name="Picture 556" descr="daryoush_66536317"/>
            <p:cNvPicPr>
              <a:picLocks noChangeAspect="1" noChangeArrowheads="1"/>
            </p:cNvPicPr>
            <p:nvPr/>
          </p:nvPicPr>
          <p:blipFill>
            <a:blip r:embed="rId9" cstate="print"/>
            <a:srcRect/>
            <a:stretch>
              <a:fillRect/>
            </a:stretch>
          </p:blipFill>
          <p:spPr bwMode="auto">
            <a:xfrm>
              <a:off x="2968" y="2226"/>
              <a:ext cx="362" cy="271"/>
            </a:xfrm>
            <a:prstGeom prst="rect">
              <a:avLst/>
            </a:prstGeom>
            <a:noFill/>
          </p:spPr>
        </p:pic>
        <p:pic>
          <p:nvPicPr>
            <p:cNvPr id="195117" name="Picture 557" descr="ekenzie_18947135"/>
            <p:cNvPicPr>
              <a:picLocks noChangeAspect="1" noChangeArrowheads="1"/>
            </p:cNvPicPr>
            <p:nvPr/>
          </p:nvPicPr>
          <p:blipFill>
            <a:blip r:embed="rId10" cstate="print"/>
            <a:srcRect/>
            <a:stretch>
              <a:fillRect/>
            </a:stretch>
          </p:blipFill>
          <p:spPr bwMode="auto">
            <a:xfrm>
              <a:off x="2746" y="3088"/>
              <a:ext cx="243" cy="362"/>
            </a:xfrm>
            <a:prstGeom prst="rect">
              <a:avLst/>
            </a:prstGeom>
            <a:noFill/>
          </p:spPr>
        </p:pic>
        <p:pic>
          <p:nvPicPr>
            <p:cNvPr id="195118" name="Picture 558" descr="ewanmcdowall_60821586"/>
            <p:cNvPicPr>
              <a:picLocks noChangeAspect="1" noChangeArrowheads="1"/>
            </p:cNvPicPr>
            <p:nvPr/>
          </p:nvPicPr>
          <p:blipFill>
            <a:blip r:embed="rId11" cstate="print"/>
            <a:srcRect/>
            <a:stretch>
              <a:fillRect/>
            </a:stretch>
          </p:blipFill>
          <p:spPr bwMode="auto">
            <a:xfrm>
              <a:off x="1884" y="2615"/>
              <a:ext cx="361" cy="271"/>
            </a:xfrm>
            <a:prstGeom prst="rect">
              <a:avLst/>
            </a:prstGeom>
            <a:noFill/>
          </p:spPr>
        </p:pic>
        <p:pic>
          <p:nvPicPr>
            <p:cNvPr id="195119" name="Picture 559" descr="gauiscaecilius_668314"/>
            <p:cNvPicPr>
              <a:picLocks noChangeAspect="1" noChangeArrowheads="1"/>
            </p:cNvPicPr>
            <p:nvPr/>
          </p:nvPicPr>
          <p:blipFill>
            <a:blip r:embed="rId12" cstate="print"/>
            <a:srcRect/>
            <a:stretch>
              <a:fillRect/>
            </a:stretch>
          </p:blipFill>
          <p:spPr bwMode="auto">
            <a:xfrm>
              <a:off x="2412" y="2143"/>
              <a:ext cx="362" cy="271"/>
            </a:xfrm>
            <a:prstGeom prst="rect">
              <a:avLst/>
            </a:prstGeom>
            <a:noFill/>
          </p:spPr>
        </p:pic>
        <p:pic>
          <p:nvPicPr>
            <p:cNvPr id="195120" name="Picture 560" descr="kurtnaks_31263284"/>
            <p:cNvPicPr>
              <a:picLocks noChangeAspect="1" noChangeArrowheads="1"/>
            </p:cNvPicPr>
            <p:nvPr/>
          </p:nvPicPr>
          <p:blipFill>
            <a:blip r:embed="rId13" cstate="print"/>
            <a:srcRect/>
            <a:stretch>
              <a:fillRect/>
            </a:stretch>
          </p:blipFill>
          <p:spPr bwMode="auto">
            <a:xfrm>
              <a:off x="1439" y="2476"/>
              <a:ext cx="241" cy="362"/>
            </a:xfrm>
            <a:prstGeom prst="rect">
              <a:avLst/>
            </a:prstGeom>
            <a:noFill/>
          </p:spPr>
        </p:pic>
        <p:pic>
          <p:nvPicPr>
            <p:cNvPr id="195121" name="Picture 561" descr="kurtnaks_31264738"/>
            <p:cNvPicPr>
              <a:picLocks noChangeAspect="1" noChangeArrowheads="1"/>
            </p:cNvPicPr>
            <p:nvPr/>
          </p:nvPicPr>
          <p:blipFill>
            <a:blip r:embed="rId14" cstate="print"/>
            <a:srcRect/>
            <a:stretch>
              <a:fillRect/>
            </a:stretch>
          </p:blipFill>
          <p:spPr bwMode="auto">
            <a:xfrm>
              <a:off x="3107" y="3088"/>
              <a:ext cx="242" cy="362"/>
            </a:xfrm>
            <a:prstGeom prst="rect">
              <a:avLst/>
            </a:prstGeom>
            <a:noFill/>
          </p:spPr>
        </p:pic>
        <p:pic>
          <p:nvPicPr>
            <p:cNvPr id="195122" name="Picture 562" descr="kurtnaks_31268253"/>
            <p:cNvPicPr>
              <a:picLocks noChangeAspect="1" noChangeArrowheads="1"/>
            </p:cNvPicPr>
            <p:nvPr/>
          </p:nvPicPr>
          <p:blipFill>
            <a:blip r:embed="rId15" cstate="print"/>
            <a:srcRect/>
            <a:stretch>
              <a:fillRect/>
            </a:stretch>
          </p:blipFill>
          <p:spPr bwMode="auto">
            <a:xfrm>
              <a:off x="2412" y="1809"/>
              <a:ext cx="362" cy="242"/>
            </a:xfrm>
            <a:prstGeom prst="rect">
              <a:avLst/>
            </a:prstGeom>
            <a:noFill/>
          </p:spPr>
        </p:pic>
        <p:pic>
          <p:nvPicPr>
            <p:cNvPr id="195123" name="Picture 563" descr="mrjennings_23299087"/>
            <p:cNvPicPr>
              <a:picLocks noChangeAspect="1" noChangeArrowheads="1"/>
            </p:cNvPicPr>
            <p:nvPr/>
          </p:nvPicPr>
          <p:blipFill>
            <a:blip r:embed="rId16" cstate="print"/>
            <a:srcRect/>
            <a:stretch>
              <a:fillRect/>
            </a:stretch>
          </p:blipFill>
          <p:spPr bwMode="auto">
            <a:xfrm>
              <a:off x="2468" y="2588"/>
              <a:ext cx="271" cy="361"/>
            </a:xfrm>
            <a:prstGeom prst="rect">
              <a:avLst/>
            </a:prstGeom>
            <a:noFill/>
          </p:spPr>
        </p:pic>
        <p:pic>
          <p:nvPicPr>
            <p:cNvPr id="195124" name="Picture 564" descr="mrjennings_62624466"/>
            <p:cNvPicPr>
              <a:picLocks noChangeAspect="1" noChangeArrowheads="1"/>
            </p:cNvPicPr>
            <p:nvPr/>
          </p:nvPicPr>
          <p:blipFill>
            <a:blip r:embed="rId17" cstate="print"/>
            <a:srcRect/>
            <a:stretch>
              <a:fillRect/>
            </a:stretch>
          </p:blipFill>
          <p:spPr bwMode="auto">
            <a:xfrm>
              <a:off x="2913" y="2643"/>
              <a:ext cx="361" cy="271"/>
            </a:xfrm>
            <a:prstGeom prst="rect">
              <a:avLst/>
            </a:prstGeom>
            <a:noFill/>
          </p:spPr>
        </p:pic>
        <p:pic>
          <p:nvPicPr>
            <p:cNvPr id="195125" name="Picture 565" descr="mscolly_8512764"/>
            <p:cNvPicPr>
              <a:picLocks noChangeAspect="1" noChangeArrowheads="1"/>
            </p:cNvPicPr>
            <p:nvPr/>
          </p:nvPicPr>
          <p:blipFill>
            <a:blip r:embed="rId18" cstate="print"/>
            <a:srcRect/>
            <a:stretch>
              <a:fillRect/>
            </a:stretch>
          </p:blipFill>
          <p:spPr bwMode="auto">
            <a:xfrm>
              <a:off x="1912" y="2059"/>
              <a:ext cx="271" cy="362"/>
            </a:xfrm>
            <a:prstGeom prst="rect">
              <a:avLst/>
            </a:prstGeom>
            <a:noFill/>
          </p:spPr>
        </p:pic>
        <p:sp>
          <p:nvSpPr>
            <p:cNvPr id="195126" name="Oval 566"/>
            <p:cNvSpPr>
              <a:spLocks noChangeArrowheads="1"/>
            </p:cNvSpPr>
            <p:nvPr/>
          </p:nvSpPr>
          <p:spPr bwMode="auto">
            <a:xfrm flipH="1">
              <a:off x="1828" y="1781"/>
              <a:ext cx="34" cy="34"/>
            </a:xfrm>
            <a:prstGeom prst="ellipse">
              <a:avLst/>
            </a:prstGeom>
            <a:solidFill>
              <a:srgbClr val="FF0000"/>
            </a:solidFill>
            <a:ln w="19050">
              <a:solidFill>
                <a:schemeClr val="tx1"/>
              </a:solidFill>
              <a:round/>
              <a:headEnd/>
              <a:tailEnd/>
            </a:ln>
            <a:effectLst/>
          </p:spPr>
          <p:txBody>
            <a:bodyPr wrap="none" anchor="ctr"/>
            <a:lstStyle/>
            <a:p>
              <a:endParaRPr lang="en-US"/>
            </a:p>
          </p:txBody>
        </p:sp>
        <p:sp>
          <p:nvSpPr>
            <p:cNvPr id="195127" name="Oval 567"/>
            <p:cNvSpPr>
              <a:spLocks noChangeArrowheads="1"/>
            </p:cNvSpPr>
            <p:nvPr/>
          </p:nvSpPr>
          <p:spPr bwMode="auto">
            <a:xfrm flipH="1">
              <a:off x="1934" y="1837"/>
              <a:ext cx="33" cy="33"/>
            </a:xfrm>
            <a:prstGeom prst="ellipse">
              <a:avLst/>
            </a:prstGeom>
            <a:solidFill>
              <a:srgbClr val="FF0000"/>
            </a:solidFill>
            <a:ln w="19050">
              <a:solidFill>
                <a:schemeClr val="tx1"/>
              </a:solidFill>
              <a:round/>
              <a:headEnd/>
              <a:tailEnd/>
            </a:ln>
            <a:effectLst/>
          </p:spPr>
          <p:txBody>
            <a:bodyPr wrap="none" anchor="ctr"/>
            <a:lstStyle/>
            <a:p>
              <a:endParaRPr lang="en-US"/>
            </a:p>
          </p:txBody>
        </p:sp>
        <p:sp>
          <p:nvSpPr>
            <p:cNvPr id="195128" name="Oval 568"/>
            <p:cNvSpPr>
              <a:spLocks noChangeArrowheads="1"/>
            </p:cNvSpPr>
            <p:nvPr/>
          </p:nvSpPr>
          <p:spPr bwMode="auto">
            <a:xfrm flipH="1">
              <a:off x="2045" y="1726"/>
              <a:ext cx="33" cy="33"/>
            </a:xfrm>
            <a:prstGeom prst="ellipse">
              <a:avLst/>
            </a:prstGeom>
            <a:solidFill>
              <a:srgbClr val="FF0000"/>
            </a:solidFill>
            <a:ln w="19050">
              <a:solidFill>
                <a:schemeClr val="tx1"/>
              </a:solidFill>
              <a:round/>
              <a:headEnd/>
              <a:tailEnd/>
            </a:ln>
            <a:effectLst/>
          </p:spPr>
          <p:txBody>
            <a:bodyPr wrap="none" anchor="ctr"/>
            <a:lstStyle/>
            <a:p>
              <a:endParaRPr lang="en-US"/>
            </a:p>
          </p:txBody>
        </p:sp>
        <p:sp>
          <p:nvSpPr>
            <p:cNvPr id="195129" name="Oval 569"/>
            <p:cNvSpPr>
              <a:spLocks noChangeArrowheads="1"/>
            </p:cNvSpPr>
            <p:nvPr/>
          </p:nvSpPr>
          <p:spPr bwMode="auto">
            <a:xfrm flipH="1">
              <a:off x="1967" y="2109"/>
              <a:ext cx="34" cy="34"/>
            </a:xfrm>
            <a:prstGeom prst="ellipse">
              <a:avLst/>
            </a:prstGeom>
            <a:solidFill>
              <a:srgbClr val="FF0000"/>
            </a:solidFill>
            <a:ln w="19050">
              <a:solidFill>
                <a:schemeClr val="tx1"/>
              </a:solidFill>
              <a:round/>
              <a:headEnd/>
              <a:tailEnd/>
            </a:ln>
            <a:effectLst/>
          </p:spPr>
          <p:txBody>
            <a:bodyPr wrap="none" anchor="ctr"/>
            <a:lstStyle/>
            <a:p>
              <a:endParaRPr lang="en-US"/>
            </a:p>
          </p:txBody>
        </p:sp>
        <p:sp>
          <p:nvSpPr>
            <p:cNvPr id="195130" name="Oval 570"/>
            <p:cNvSpPr>
              <a:spLocks noChangeArrowheads="1"/>
            </p:cNvSpPr>
            <p:nvPr/>
          </p:nvSpPr>
          <p:spPr bwMode="auto">
            <a:xfrm flipH="1">
              <a:off x="2078" y="2198"/>
              <a:ext cx="34" cy="34"/>
            </a:xfrm>
            <a:prstGeom prst="ellipse">
              <a:avLst/>
            </a:prstGeom>
            <a:solidFill>
              <a:srgbClr val="FF0000"/>
            </a:solidFill>
            <a:ln w="19050">
              <a:solidFill>
                <a:schemeClr val="tx1"/>
              </a:solidFill>
              <a:round/>
              <a:headEnd/>
              <a:tailEnd/>
            </a:ln>
            <a:effectLst/>
          </p:spPr>
          <p:txBody>
            <a:bodyPr wrap="none" anchor="ctr"/>
            <a:lstStyle/>
            <a:p>
              <a:endParaRPr lang="en-US"/>
            </a:p>
          </p:txBody>
        </p:sp>
        <p:sp>
          <p:nvSpPr>
            <p:cNvPr id="195131" name="Oval 571"/>
            <p:cNvSpPr>
              <a:spLocks noChangeArrowheads="1"/>
            </p:cNvSpPr>
            <p:nvPr/>
          </p:nvSpPr>
          <p:spPr bwMode="auto">
            <a:xfrm flipH="1">
              <a:off x="1773" y="1865"/>
              <a:ext cx="33" cy="33"/>
            </a:xfrm>
            <a:prstGeom prst="ellipse">
              <a:avLst/>
            </a:prstGeom>
            <a:solidFill>
              <a:srgbClr val="FF0000"/>
            </a:solidFill>
            <a:ln w="19050">
              <a:solidFill>
                <a:schemeClr val="tx1"/>
              </a:solidFill>
              <a:round/>
              <a:headEnd/>
              <a:tailEnd/>
            </a:ln>
            <a:effectLst/>
          </p:spPr>
          <p:txBody>
            <a:bodyPr wrap="none" anchor="ctr"/>
            <a:lstStyle/>
            <a:p>
              <a:pPr algn="ctr"/>
              <a:endParaRPr lang="en-US" sz="1800"/>
            </a:p>
          </p:txBody>
        </p:sp>
        <p:sp>
          <p:nvSpPr>
            <p:cNvPr id="195132" name="Oval 572"/>
            <p:cNvSpPr>
              <a:spLocks noChangeArrowheads="1"/>
            </p:cNvSpPr>
            <p:nvPr/>
          </p:nvSpPr>
          <p:spPr bwMode="auto">
            <a:xfrm flipH="1">
              <a:off x="2468" y="1865"/>
              <a:ext cx="33" cy="33"/>
            </a:xfrm>
            <a:prstGeom prst="ellipse">
              <a:avLst/>
            </a:prstGeom>
            <a:solidFill>
              <a:srgbClr val="FF0000"/>
            </a:solidFill>
            <a:ln w="19050">
              <a:solidFill>
                <a:schemeClr val="tx1"/>
              </a:solidFill>
              <a:round/>
              <a:headEnd/>
              <a:tailEnd/>
            </a:ln>
            <a:effectLst/>
          </p:spPr>
          <p:txBody>
            <a:bodyPr wrap="none" anchor="ctr"/>
            <a:lstStyle/>
            <a:p>
              <a:endParaRPr lang="en-US"/>
            </a:p>
          </p:txBody>
        </p:sp>
        <p:sp>
          <p:nvSpPr>
            <p:cNvPr id="195133" name="Oval 573"/>
            <p:cNvSpPr>
              <a:spLocks noChangeArrowheads="1"/>
            </p:cNvSpPr>
            <p:nvPr/>
          </p:nvSpPr>
          <p:spPr bwMode="auto">
            <a:xfrm flipH="1">
              <a:off x="1967" y="2282"/>
              <a:ext cx="34" cy="33"/>
            </a:xfrm>
            <a:prstGeom prst="ellipse">
              <a:avLst/>
            </a:prstGeom>
            <a:solidFill>
              <a:srgbClr val="FF0000"/>
            </a:solidFill>
            <a:ln w="19050">
              <a:solidFill>
                <a:schemeClr val="tx1"/>
              </a:solidFill>
              <a:round/>
              <a:headEnd/>
              <a:tailEnd/>
            </a:ln>
            <a:effectLst/>
          </p:spPr>
          <p:txBody>
            <a:bodyPr wrap="none" anchor="ctr"/>
            <a:lstStyle/>
            <a:p>
              <a:endParaRPr lang="en-US"/>
            </a:p>
          </p:txBody>
        </p:sp>
        <p:sp>
          <p:nvSpPr>
            <p:cNvPr id="195134" name="Oval 574"/>
            <p:cNvSpPr>
              <a:spLocks noChangeArrowheads="1"/>
            </p:cNvSpPr>
            <p:nvPr/>
          </p:nvSpPr>
          <p:spPr bwMode="auto">
            <a:xfrm flipH="1">
              <a:off x="2718" y="1892"/>
              <a:ext cx="34" cy="34"/>
            </a:xfrm>
            <a:prstGeom prst="ellipse">
              <a:avLst/>
            </a:prstGeom>
            <a:solidFill>
              <a:srgbClr val="FF0000"/>
            </a:solidFill>
            <a:ln w="19050">
              <a:solidFill>
                <a:schemeClr val="tx1"/>
              </a:solidFill>
              <a:round/>
              <a:headEnd/>
              <a:tailEnd/>
            </a:ln>
            <a:effectLst/>
          </p:spPr>
          <p:txBody>
            <a:bodyPr wrap="none" anchor="ctr"/>
            <a:lstStyle/>
            <a:p>
              <a:endParaRPr lang="en-US"/>
            </a:p>
          </p:txBody>
        </p:sp>
        <p:sp>
          <p:nvSpPr>
            <p:cNvPr id="195135" name="Oval 575"/>
            <p:cNvSpPr>
              <a:spLocks noChangeArrowheads="1"/>
            </p:cNvSpPr>
            <p:nvPr/>
          </p:nvSpPr>
          <p:spPr bwMode="auto">
            <a:xfrm flipH="1">
              <a:off x="2551" y="2004"/>
              <a:ext cx="34" cy="33"/>
            </a:xfrm>
            <a:prstGeom prst="ellipse">
              <a:avLst/>
            </a:prstGeom>
            <a:solidFill>
              <a:srgbClr val="FF0000"/>
            </a:solidFill>
            <a:ln w="19050">
              <a:solidFill>
                <a:schemeClr val="tx1"/>
              </a:solidFill>
              <a:round/>
              <a:headEnd/>
              <a:tailEnd/>
            </a:ln>
            <a:effectLst/>
          </p:spPr>
          <p:txBody>
            <a:bodyPr wrap="none" anchor="ctr"/>
            <a:lstStyle/>
            <a:p>
              <a:endParaRPr lang="en-US"/>
            </a:p>
          </p:txBody>
        </p:sp>
        <p:sp>
          <p:nvSpPr>
            <p:cNvPr id="195136" name="Oval 576"/>
            <p:cNvSpPr>
              <a:spLocks noChangeArrowheads="1"/>
            </p:cNvSpPr>
            <p:nvPr/>
          </p:nvSpPr>
          <p:spPr bwMode="auto">
            <a:xfrm flipH="1">
              <a:off x="2440" y="2198"/>
              <a:ext cx="34" cy="34"/>
            </a:xfrm>
            <a:prstGeom prst="ellipse">
              <a:avLst/>
            </a:prstGeom>
            <a:solidFill>
              <a:srgbClr val="FF0000"/>
            </a:solidFill>
            <a:ln w="19050">
              <a:solidFill>
                <a:schemeClr val="tx1"/>
              </a:solidFill>
              <a:round/>
              <a:headEnd/>
              <a:tailEnd/>
            </a:ln>
            <a:effectLst/>
          </p:spPr>
          <p:txBody>
            <a:bodyPr wrap="none" anchor="ctr"/>
            <a:lstStyle/>
            <a:p>
              <a:endParaRPr lang="en-US"/>
            </a:p>
          </p:txBody>
        </p:sp>
        <p:sp>
          <p:nvSpPr>
            <p:cNvPr id="195137" name="Oval 577"/>
            <p:cNvSpPr>
              <a:spLocks noChangeArrowheads="1"/>
            </p:cNvSpPr>
            <p:nvPr/>
          </p:nvSpPr>
          <p:spPr bwMode="auto">
            <a:xfrm flipH="1">
              <a:off x="2718" y="2337"/>
              <a:ext cx="34" cy="34"/>
            </a:xfrm>
            <a:prstGeom prst="ellipse">
              <a:avLst/>
            </a:prstGeom>
            <a:solidFill>
              <a:srgbClr val="FF0000"/>
            </a:solidFill>
            <a:ln w="19050">
              <a:solidFill>
                <a:schemeClr val="tx1"/>
              </a:solidFill>
              <a:round/>
              <a:headEnd/>
              <a:tailEnd/>
            </a:ln>
            <a:effectLst/>
          </p:spPr>
          <p:txBody>
            <a:bodyPr wrap="none" anchor="ctr"/>
            <a:lstStyle/>
            <a:p>
              <a:endParaRPr lang="en-US"/>
            </a:p>
          </p:txBody>
        </p:sp>
        <p:sp>
          <p:nvSpPr>
            <p:cNvPr id="195138" name="Oval 578"/>
            <p:cNvSpPr>
              <a:spLocks noChangeArrowheads="1"/>
            </p:cNvSpPr>
            <p:nvPr/>
          </p:nvSpPr>
          <p:spPr bwMode="auto">
            <a:xfrm flipH="1">
              <a:off x="2551" y="2699"/>
              <a:ext cx="34" cy="33"/>
            </a:xfrm>
            <a:prstGeom prst="ellipse">
              <a:avLst/>
            </a:prstGeom>
            <a:solidFill>
              <a:srgbClr val="FF0000"/>
            </a:solidFill>
            <a:ln w="19050">
              <a:solidFill>
                <a:schemeClr val="tx1"/>
              </a:solidFill>
              <a:round/>
              <a:headEnd/>
              <a:tailEnd/>
            </a:ln>
            <a:effectLst/>
          </p:spPr>
          <p:txBody>
            <a:bodyPr wrap="none" anchor="ctr"/>
            <a:lstStyle/>
            <a:p>
              <a:endParaRPr lang="en-US"/>
            </a:p>
          </p:txBody>
        </p:sp>
        <p:sp>
          <p:nvSpPr>
            <p:cNvPr id="195139" name="Oval 579"/>
            <p:cNvSpPr>
              <a:spLocks noChangeArrowheads="1"/>
            </p:cNvSpPr>
            <p:nvPr/>
          </p:nvSpPr>
          <p:spPr bwMode="auto">
            <a:xfrm flipH="1">
              <a:off x="2662" y="2754"/>
              <a:ext cx="34" cy="34"/>
            </a:xfrm>
            <a:prstGeom prst="ellipse">
              <a:avLst/>
            </a:prstGeom>
            <a:solidFill>
              <a:srgbClr val="FF0000"/>
            </a:solidFill>
            <a:ln w="19050">
              <a:solidFill>
                <a:schemeClr val="tx1"/>
              </a:solidFill>
              <a:round/>
              <a:headEnd/>
              <a:tailEnd/>
            </a:ln>
            <a:effectLst/>
          </p:spPr>
          <p:txBody>
            <a:bodyPr wrap="none" anchor="ctr"/>
            <a:lstStyle/>
            <a:p>
              <a:endParaRPr lang="en-US"/>
            </a:p>
          </p:txBody>
        </p:sp>
        <p:sp>
          <p:nvSpPr>
            <p:cNvPr id="195140" name="Oval 580"/>
            <p:cNvSpPr>
              <a:spLocks noChangeArrowheads="1"/>
            </p:cNvSpPr>
            <p:nvPr/>
          </p:nvSpPr>
          <p:spPr bwMode="auto">
            <a:xfrm flipH="1">
              <a:off x="2190" y="2643"/>
              <a:ext cx="33" cy="34"/>
            </a:xfrm>
            <a:prstGeom prst="ellipse">
              <a:avLst/>
            </a:prstGeom>
            <a:solidFill>
              <a:srgbClr val="FF0000"/>
            </a:solidFill>
            <a:ln w="19050">
              <a:solidFill>
                <a:schemeClr val="tx1"/>
              </a:solidFill>
              <a:round/>
              <a:headEnd/>
              <a:tailEnd/>
            </a:ln>
            <a:effectLst/>
          </p:spPr>
          <p:txBody>
            <a:bodyPr wrap="none" anchor="ctr"/>
            <a:lstStyle/>
            <a:p>
              <a:endParaRPr lang="en-US"/>
            </a:p>
          </p:txBody>
        </p:sp>
        <p:sp>
          <p:nvSpPr>
            <p:cNvPr id="195141" name="Oval 581"/>
            <p:cNvSpPr>
              <a:spLocks noChangeArrowheads="1"/>
            </p:cNvSpPr>
            <p:nvPr/>
          </p:nvSpPr>
          <p:spPr bwMode="auto">
            <a:xfrm flipH="1">
              <a:off x="2496" y="2866"/>
              <a:ext cx="33" cy="33"/>
            </a:xfrm>
            <a:prstGeom prst="ellipse">
              <a:avLst/>
            </a:prstGeom>
            <a:solidFill>
              <a:srgbClr val="FF0000"/>
            </a:solidFill>
            <a:ln w="19050">
              <a:solidFill>
                <a:schemeClr val="tx1"/>
              </a:solidFill>
              <a:round/>
              <a:headEnd/>
              <a:tailEnd/>
            </a:ln>
            <a:effectLst/>
          </p:spPr>
          <p:txBody>
            <a:bodyPr wrap="none" anchor="ctr"/>
            <a:lstStyle/>
            <a:p>
              <a:endParaRPr lang="en-US"/>
            </a:p>
          </p:txBody>
        </p:sp>
        <p:sp>
          <p:nvSpPr>
            <p:cNvPr id="195142" name="Oval 582"/>
            <p:cNvSpPr>
              <a:spLocks noChangeArrowheads="1"/>
            </p:cNvSpPr>
            <p:nvPr/>
          </p:nvSpPr>
          <p:spPr bwMode="auto">
            <a:xfrm flipH="1">
              <a:off x="2078" y="2754"/>
              <a:ext cx="34" cy="34"/>
            </a:xfrm>
            <a:prstGeom prst="ellipse">
              <a:avLst/>
            </a:prstGeom>
            <a:solidFill>
              <a:srgbClr val="FF0000"/>
            </a:solidFill>
            <a:ln w="19050">
              <a:solidFill>
                <a:schemeClr val="tx1"/>
              </a:solidFill>
              <a:round/>
              <a:headEnd/>
              <a:tailEnd/>
            </a:ln>
            <a:effectLst/>
          </p:spPr>
          <p:txBody>
            <a:bodyPr wrap="none" anchor="ctr"/>
            <a:lstStyle/>
            <a:p>
              <a:endParaRPr lang="en-US"/>
            </a:p>
          </p:txBody>
        </p:sp>
        <p:sp>
          <p:nvSpPr>
            <p:cNvPr id="195143" name="Oval 583"/>
            <p:cNvSpPr>
              <a:spLocks noChangeArrowheads="1"/>
            </p:cNvSpPr>
            <p:nvPr/>
          </p:nvSpPr>
          <p:spPr bwMode="auto">
            <a:xfrm flipH="1">
              <a:off x="1550" y="2532"/>
              <a:ext cx="34" cy="34"/>
            </a:xfrm>
            <a:prstGeom prst="ellipse">
              <a:avLst/>
            </a:prstGeom>
            <a:solidFill>
              <a:srgbClr val="FF0000"/>
            </a:solidFill>
            <a:ln w="19050">
              <a:solidFill>
                <a:schemeClr val="tx1"/>
              </a:solidFill>
              <a:round/>
              <a:headEnd/>
              <a:tailEnd/>
            </a:ln>
            <a:effectLst/>
          </p:spPr>
          <p:txBody>
            <a:bodyPr wrap="none" anchor="ctr"/>
            <a:lstStyle/>
            <a:p>
              <a:endParaRPr lang="en-US"/>
            </a:p>
          </p:txBody>
        </p:sp>
        <p:sp>
          <p:nvSpPr>
            <p:cNvPr id="195144" name="Oval 584"/>
            <p:cNvSpPr>
              <a:spLocks noChangeArrowheads="1"/>
            </p:cNvSpPr>
            <p:nvPr/>
          </p:nvSpPr>
          <p:spPr bwMode="auto">
            <a:xfrm flipH="1">
              <a:off x="1494" y="2671"/>
              <a:ext cx="34" cy="34"/>
            </a:xfrm>
            <a:prstGeom prst="ellipse">
              <a:avLst/>
            </a:prstGeom>
            <a:solidFill>
              <a:srgbClr val="FF0000"/>
            </a:solidFill>
            <a:ln w="19050">
              <a:solidFill>
                <a:schemeClr val="tx1"/>
              </a:solidFill>
              <a:round/>
              <a:headEnd/>
              <a:tailEnd/>
            </a:ln>
            <a:effectLst/>
          </p:spPr>
          <p:txBody>
            <a:bodyPr wrap="none" anchor="ctr"/>
            <a:lstStyle/>
            <a:p>
              <a:endParaRPr lang="en-US"/>
            </a:p>
          </p:txBody>
        </p:sp>
        <p:sp>
          <p:nvSpPr>
            <p:cNvPr id="195145" name="Oval 585"/>
            <p:cNvSpPr>
              <a:spLocks noChangeArrowheads="1"/>
            </p:cNvSpPr>
            <p:nvPr/>
          </p:nvSpPr>
          <p:spPr bwMode="auto">
            <a:xfrm flipH="1">
              <a:off x="1439" y="2143"/>
              <a:ext cx="33" cy="33"/>
            </a:xfrm>
            <a:prstGeom prst="ellipse">
              <a:avLst/>
            </a:prstGeom>
            <a:solidFill>
              <a:srgbClr val="FF0000"/>
            </a:solidFill>
            <a:ln w="19050">
              <a:solidFill>
                <a:schemeClr val="tx1"/>
              </a:solidFill>
              <a:round/>
              <a:headEnd/>
              <a:tailEnd/>
            </a:ln>
            <a:effectLst/>
          </p:spPr>
          <p:txBody>
            <a:bodyPr wrap="none" anchor="ctr"/>
            <a:lstStyle/>
            <a:p>
              <a:endParaRPr lang="en-US"/>
            </a:p>
          </p:txBody>
        </p:sp>
        <p:sp>
          <p:nvSpPr>
            <p:cNvPr id="195146" name="Oval 586"/>
            <p:cNvSpPr>
              <a:spLocks noChangeArrowheads="1"/>
            </p:cNvSpPr>
            <p:nvPr/>
          </p:nvSpPr>
          <p:spPr bwMode="auto">
            <a:xfrm flipH="1">
              <a:off x="1606" y="2170"/>
              <a:ext cx="33" cy="34"/>
            </a:xfrm>
            <a:prstGeom prst="ellipse">
              <a:avLst/>
            </a:prstGeom>
            <a:solidFill>
              <a:srgbClr val="FF0000"/>
            </a:solidFill>
            <a:ln w="19050">
              <a:solidFill>
                <a:schemeClr val="tx1"/>
              </a:solidFill>
              <a:round/>
              <a:headEnd/>
              <a:tailEnd/>
            </a:ln>
            <a:effectLst/>
          </p:spPr>
          <p:txBody>
            <a:bodyPr wrap="none" anchor="ctr"/>
            <a:lstStyle/>
            <a:p>
              <a:endParaRPr lang="en-US"/>
            </a:p>
          </p:txBody>
        </p:sp>
        <p:sp>
          <p:nvSpPr>
            <p:cNvPr id="195147" name="Oval 587"/>
            <p:cNvSpPr>
              <a:spLocks noChangeArrowheads="1"/>
            </p:cNvSpPr>
            <p:nvPr/>
          </p:nvSpPr>
          <p:spPr bwMode="auto">
            <a:xfrm flipH="1">
              <a:off x="1606" y="3116"/>
              <a:ext cx="33" cy="33"/>
            </a:xfrm>
            <a:prstGeom prst="ellipse">
              <a:avLst/>
            </a:prstGeom>
            <a:solidFill>
              <a:srgbClr val="FF0000"/>
            </a:solidFill>
            <a:ln w="19050">
              <a:solidFill>
                <a:schemeClr val="tx1"/>
              </a:solidFill>
              <a:round/>
              <a:headEnd/>
              <a:tailEnd/>
            </a:ln>
            <a:effectLst/>
          </p:spPr>
          <p:txBody>
            <a:bodyPr wrap="none" anchor="ctr"/>
            <a:lstStyle/>
            <a:p>
              <a:endParaRPr lang="en-US"/>
            </a:p>
          </p:txBody>
        </p:sp>
        <p:sp>
          <p:nvSpPr>
            <p:cNvPr id="195148" name="Oval 588"/>
            <p:cNvSpPr>
              <a:spLocks noChangeArrowheads="1"/>
            </p:cNvSpPr>
            <p:nvPr/>
          </p:nvSpPr>
          <p:spPr bwMode="auto">
            <a:xfrm flipH="1">
              <a:off x="1550" y="3199"/>
              <a:ext cx="34" cy="34"/>
            </a:xfrm>
            <a:prstGeom prst="ellipse">
              <a:avLst/>
            </a:prstGeom>
            <a:solidFill>
              <a:srgbClr val="FF0000"/>
            </a:solidFill>
            <a:ln w="19050">
              <a:solidFill>
                <a:schemeClr val="tx1"/>
              </a:solidFill>
              <a:round/>
              <a:headEnd/>
              <a:tailEnd/>
            </a:ln>
            <a:effectLst/>
          </p:spPr>
          <p:txBody>
            <a:bodyPr wrap="none" anchor="ctr"/>
            <a:lstStyle/>
            <a:p>
              <a:endParaRPr lang="en-US"/>
            </a:p>
          </p:txBody>
        </p:sp>
        <p:sp>
          <p:nvSpPr>
            <p:cNvPr id="195149" name="Oval 589"/>
            <p:cNvSpPr>
              <a:spLocks noChangeArrowheads="1"/>
            </p:cNvSpPr>
            <p:nvPr/>
          </p:nvSpPr>
          <p:spPr bwMode="auto">
            <a:xfrm flipH="1">
              <a:off x="3191" y="3171"/>
              <a:ext cx="33" cy="34"/>
            </a:xfrm>
            <a:prstGeom prst="ellipse">
              <a:avLst/>
            </a:prstGeom>
            <a:solidFill>
              <a:srgbClr val="FF0000"/>
            </a:solidFill>
            <a:ln w="19050">
              <a:solidFill>
                <a:schemeClr val="tx1"/>
              </a:solidFill>
              <a:round/>
              <a:headEnd/>
              <a:tailEnd/>
            </a:ln>
            <a:effectLst/>
          </p:spPr>
          <p:txBody>
            <a:bodyPr wrap="none" anchor="ctr"/>
            <a:lstStyle/>
            <a:p>
              <a:endParaRPr lang="en-US"/>
            </a:p>
          </p:txBody>
        </p:sp>
        <p:sp>
          <p:nvSpPr>
            <p:cNvPr id="195150" name="Oval 590"/>
            <p:cNvSpPr>
              <a:spLocks noChangeArrowheads="1"/>
            </p:cNvSpPr>
            <p:nvPr/>
          </p:nvSpPr>
          <p:spPr bwMode="auto">
            <a:xfrm flipH="1">
              <a:off x="1967" y="3255"/>
              <a:ext cx="34" cy="33"/>
            </a:xfrm>
            <a:prstGeom prst="ellipse">
              <a:avLst/>
            </a:prstGeom>
            <a:solidFill>
              <a:srgbClr val="FF0000"/>
            </a:solidFill>
            <a:ln w="19050">
              <a:solidFill>
                <a:schemeClr val="tx1"/>
              </a:solidFill>
              <a:round/>
              <a:headEnd/>
              <a:tailEnd/>
            </a:ln>
            <a:effectLst/>
          </p:spPr>
          <p:txBody>
            <a:bodyPr wrap="none" anchor="ctr"/>
            <a:lstStyle/>
            <a:p>
              <a:endParaRPr lang="en-US"/>
            </a:p>
          </p:txBody>
        </p:sp>
        <p:sp>
          <p:nvSpPr>
            <p:cNvPr id="195151" name="Oval 591"/>
            <p:cNvSpPr>
              <a:spLocks noChangeArrowheads="1"/>
            </p:cNvSpPr>
            <p:nvPr/>
          </p:nvSpPr>
          <p:spPr bwMode="auto">
            <a:xfrm flipH="1">
              <a:off x="2078" y="2754"/>
              <a:ext cx="34" cy="34"/>
            </a:xfrm>
            <a:prstGeom prst="ellipse">
              <a:avLst/>
            </a:prstGeom>
            <a:solidFill>
              <a:srgbClr val="FF0000"/>
            </a:solidFill>
            <a:ln w="19050">
              <a:solidFill>
                <a:schemeClr val="tx1"/>
              </a:solidFill>
              <a:round/>
              <a:headEnd/>
              <a:tailEnd/>
            </a:ln>
            <a:effectLst/>
          </p:spPr>
          <p:txBody>
            <a:bodyPr wrap="none" anchor="ctr"/>
            <a:lstStyle/>
            <a:p>
              <a:endParaRPr lang="en-US"/>
            </a:p>
          </p:txBody>
        </p:sp>
        <p:sp>
          <p:nvSpPr>
            <p:cNvPr id="195152" name="Oval 592"/>
            <p:cNvSpPr>
              <a:spLocks noChangeArrowheads="1"/>
            </p:cNvSpPr>
            <p:nvPr/>
          </p:nvSpPr>
          <p:spPr bwMode="auto">
            <a:xfrm flipH="1">
              <a:off x="1828" y="3338"/>
              <a:ext cx="34" cy="34"/>
            </a:xfrm>
            <a:prstGeom prst="ellipse">
              <a:avLst/>
            </a:prstGeom>
            <a:solidFill>
              <a:srgbClr val="FF0000"/>
            </a:solidFill>
            <a:ln w="19050">
              <a:solidFill>
                <a:schemeClr val="tx1"/>
              </a:solidFill>
              <a:round/>
              <a:headEnd/>
              <a:tailEnd/>
            </a:ln>
            <a:effectLst/>
          </p:spPr>
          <p:txBody>
            <a:bodyPr wrap="none" anchor="ctr"/>
            <a:lstStyle/>
            <a:p>
              <a:endParaRPr lang="en-US"/>
            </a:p>
          </p:txBody>
        </p:sp>
        <p:sp>
          <p:nvSpPr>
            <p:cNvPr id="195153" name="Oval 593"/>
            <p:cNvSpPr>
              <a:spLocks noChangeArrowheads="1"/>
            </p:cNvSpPr>
            <p:nvPr/>
          </p:nvSpPr>
          <p:spPr bwMode="auto">
            <a:xfrm flipH="1">
              <a:off x="1939" y="2838"/>
              <a:ext cx="34" cy="33"/>
            </a:xfrm>
            <a:prstGeom prst="ellipse">
              <a:avLst/>
            </a:prstGeom>
            <a:solidFill>
              <a:srgbClr val="FF0000"/>
            </a:solidFill>
            <a:ln w="19050">
              <a:solidFill>
                <a:schemeClr val="tx1"/>
              </a:solidFill>
              <a:round/>
              <a:headEnd/>
              <a:tailEnd/>
            </a:ln>
            <a:effectLst/>
          </p:spPr>
          <p:txBody>
            <a:bodyPr wrap="none" anchor="ctr"/>
            <a:lstStyle/>
            <a:p>
              <a:endParaRPr lang="en-US"/>
            </a:p>
          </p:txBody>
        </p:sp>
        <p:sp>
          <p:nvSpPr>
            <p:cNvPr id="195154" name="Oval 594"/>
            <p:cNvSpPr>
              <a:spLocks noChangeArrowheads="1"/>
            </p:cNvSpPr>
            <p:nvPr/>
          </p:nvSpPr>
          <p:spPr bwMode="auto">
            <a:xfrm flipH="1">
              <a:off x="1912" y="3338"/>
              <a:ext cx="33" cy="34"/>
            </a:xfrm>
            <a:prstGeom prst="ellipse">
              <a:avLst/>
            </a:prstGeom>
            <a:solidFill>
              <a:srgbClr val="FF0000"/>
            </a:solidFill>
            <a:ln w="19050">
              <a:solidFill>
                <a:schemeClr val="tx1"/>
              </a:solidFill>
              <a:round/>
              <a:headEnd/>
              <a:tailEnd/>
            </a:ln>
            <a:effectLst/>
          </p:spPr>
          <p:txBody>
            <a:bodyPr wrap="none" anchor="ctr"/>
            <a:lstStyle/>
            <a:p>
              <a:endParaRPr lang="en-US"/>
            </a:p>
          </p:txBody>
        </p:sp>
        <p:sp>
          <p:nvSpPr>
            <p:cNvPr id="195155" name="Oval 595"/>
            <p:cNvSpPr>
              <a:spLocks noChangeArrowheads="1"/>
            </p:cNvSpPr>
            <p:nvPr/>
          </p:nvSpPr>
          <p:spPr bwMode="auto">
            <a:xfrm flipH="1">
              <a:off x="2051" y="2838"/>
              <a:ext cx="33" cy="33"/>
            </a:xfrm>
            <a:prstGeom prst="ellipse">
              <a:avLst/>
            </a:prstGeom>
            <a:solidFill>
              <a:srgbClr val="FF0000"/>
            </a:solidFill>
            <a:ln w="19050">
              <a:solidFill>
                <a:schemeClr val="tx1"/>
              </a:solidFill>
              <a:round/>
              <a:headEnd/>
              <a:tailEnd/>
            </a:ln>
            <a:effectLst/>
          </p:spPr>
          <p:txBody>
            <a:bodyPr wrap="none" anchor="ctr"/>
            <a:lstStyle/>
            <a:p>
              <a:endParaRPr lang="en-US"/>
            </a:p>
          </p:txBody>
        </p:sp>
        <p:sp>
          <p:nvSpPr>
            <p:cNvPr id="195156" name="Oval 596"/>
            <p:cNvSpPr>
              <a:spLocks noChangeArrowheads="1"/>
            </p:cNvSpPr>
            <p:nvPr/>
          </p:nvSpPr>
          <p:spPr bwMode="auto">
            <a:xfrm flipH="1">
              <a:off x="2329" y="3171"/>
              <a:ext cx="33" cy="34"/>
            </a:xfrm>
            <a:prstGeom prst="ellipse">
              <a:avLst/>
            </a:prstGeom>
            <a:solidFill>
              <a:srgbClr val="FF0000"/>
            </a:solidFill>
            <a:ln w="19050">
              <a:solidFill>
                <a:schemeClr val="tx1"/>
              </a:solidFill>
              <a:round/>
              <a:headEnd/>
              <a:tailEnd/>
            </a:ln>
            <a:effectLst/>
          </p:spPr>
          <p:txBody>
            <a:bodyPr wrap="none" anchor="ctr"/>
            <a:lstStyle/>
            <a:p>
              <a:endParaRPr lang="en-US"/>
            </a:p>
          </p:txBody>
        </p:sp>
        <p:sp>
          <p:nvSpPr>
            <p:cNvPr id="195157" name="Oval 597"/>
            <p:cNvSpPr>
              <a:spLocks noChangeArrowheads="1"/>
            </p:cNvSpPr>
            <p:nvPr/>
          </p:nvSpPr>
          <p:spPr bwMode="auto">
            <a:xfrm flipH="1">
              <a:off x="3302" y="3255"/>
              <a:ext cx="34" cy="33"/>
            </a:xfrm>
            <a:prstGeom prst="ellipse">
              <a:avLst/>
            </a:prstGeom>
            <a:solidFill>
              <a:srgbClr val="FF0000"/>
            </a:solidFill>
            <a:ln w="19050">
              <a:solidFill>
                <a:schemeClr val="tx1"/>
              </a:solidFill>
              <a:round/>
              <a:headEnd/>
              <a:tailEnd/>
            </a:ln>
            <a:effectLst/>
          </p:spPr>
          <p:txBody>
            <a:bodyPr wrap="none" anchor="ctr"/>
            <a:lstStyle/>
            <a:p>
              <a:endParaRPr lang="en-US"/>
            </a:p>
          </p:txBody>
        </p:sp>
        <p:sp>
          <p:nvSpPr>
            <p:cNvPr id="195158" name="Oval 598"/>
            <p:cNvSpPr>
              <a:spLocks noChangeArrowheads="1"/>
            </p:cNvSpPr>
            <p:nvPr/>
          </p:nvSpPr>
          <p:spPr bwMode="auto">
            <a:xfrm flipH="1">
              <a:off x="2802" y="3199"/>
              <a:ext cx="33" cy="34"/>
            </a:xfrm>
            <a:prstGeom prst="ellipse">
              <a:avLst/>
            </a:prstGeom>
            <a:solidFill>
              <a:srgbClr val="FF0000"/>
            </a:solidFill>
            <a:ln w="19050">
              <a:solidFill>
                <a:schemeClr val="tx1"/>
              </a:solidFill>
              <a:round/>
              <a:headEnd/>
              <a:tailEnd/>
            </a:ln>
            <a:effectLst/>
          </p:spPr>
          <p:txBody>
            <a:bodyPr wrap="none" anchor="ctr"/>
            <a:lstStyle/>
            <a:p>
              <a:endParaRPr lang="en-US"/>
            </a:p>
          </p:txBody>
        </p:sp>
        <p:sp>
          <p:nvSpPr>
            <p:cNvPr id="195159" name="Oval 599"/>
            <p:cNvSpPr>
              <a:spLocks noChangeArrowheads="1"/>
            </p:cNvSpPr>
            <p:nvPr/>
          </p:nvSpPr>
          <p:spPr bwMode="auto">
            <a:xfrm flipH="1">
              <a:off x="3135" y="2782"/>
              <a:ext cx="34" cy="34"/>
            </a:xfrm>
            <a:prstGeom prst="ellipse">
              <a:avLst/>
            </a:prstGeom>
            <a:solidFill>
              <a:srgbClr val="FF0000"/>
            </a:solidFill>
            <a:ln w="19050">
              <a:solidFill>
                <a:schemeClr val="tx1"/>
              </a:solidFill>
              <a:round/>
              <a:headEnd/>
              <a:tailEnd/>
            </a:ln>
            <a:effectLst/>
          </p:spPr>
          <p:txBody>
            <a:bodyPr wrap="none" anchor="ctr"/>
            <a:lstStyle/>
            <a:p>
              <a:endParaRPr lang="en-US"/>
            </a:p>
          </p:txBody>
        </p:sp>
        <p:sp>
          <p:nvSpPr>
            <p:cNvPr id="195160" name="Oval 600"/>
            <p:cNvSpPr>
              <a:spLocks noChangeArrowheads="1"/>
            </p:cNvSpPr>
            <p:nvPr/>
          </p:nvSpPr>
          <p:spPr bwMode="auto">
            <a:xfrm flipH="1">
              <a:off x="2885" y="3338"/>
              <a:ext cx="34" cy="34"/>
            </a:xfrm>
            <a:prstGeom prst="ellipse">
              <a:avLst/>
            </a:prstGeom>
            <a:solidFill>
              <a:srgbClr val="FF0000"/>
            </a:solidFill>
            <a:ln w="19050">
              <a:solidFill>
                <a:schemeClr val="tx1"/>
              </a:solidFill>
              <a:round/>
              <a:headEnd/>
              <a:tailEnd/>
            </a:ln>
            <a:effectLst/>
          </p:spPr>
          <p:txBody>
            <a:bodyPr wrap="none" anchor="ctr"/>
            <a:lstStyle/>
            <a:p>
              <a:endParaRPr lang="en-US"/>
            </a:p>
          </p:txBody>
        </p:sp>
        <p:sp>
          <p:nvSpPr>
            <p:cNvPr id="195161" name="Oval 601"/>
            <p:cNvSpPr>
              <a:spLocks noChangeArrowheads="1"/>
            </p:cNvSpPr>
            <p:nvPr/>
          </p:nvSpPr>
          <p:spPr bwMode="auto">
            <a:xfrm flipH="1">
              <a:off x="2996" y="2838"/>
              <a:ext cx="34" cy="33"/>
            </a:xfrm>
            <a:prstGeom prst="ellipse">
              <a:avLst/>
            </a:prstGeom>
            <a:solidFill>
              <a:srgbClr val="FF0000"/>
            </a:solidFill>
            <a:ln w="19050">
              <a:solidFill>
                <a:schemeClr val="tx1"/>
              </a:solidFill>
              <a:round/>
              <a:headEnd/>
              <a:tailEnd/>
            </a:ln>
            <a:effectLst/>
          </p:spPr>
          <p:txBody>
            <a:bodyPr wrap="none" anchor="ctr"/>
            <a:lstStyle/>
            <a:p>
              <a:endParaRPr lang="en-US"/>
            </a:p>
          </p:txBody>
        </p:sp>
        <p:sp>
          <p:nvSpPr>
            <p:cNvPr id="195162" name="Oval 602"/>
            <p:cNvSpPr>
              <a:spLocks noChangeArrowheads="1"/>
            </p:cNvSpPr>
            <p:nvPr/>
          </p:nvSpPr>
          <p:spPr bwMode="auto">
            <a:xfrm flipH="1">
              <a:off x="2968" y="1920"/>
              <a:ext cx="34" cy="34"/>
            </a:xfrm>
            <a:prstGeom prst="ellipse">
              <a:avLst/>
            </a:prstGeom>
            <a:solidFill>
              <a:srgbClr val="FF0000"/>
            </a:solidFill>
            <a:ln w="19050">
              <a:solidFill>
                <a:schemeClr val="tx1"/>
              </a:solidFill>
              <a:round/>
              <a:headEnd/>
              <a:tailEnd/>
            </a:ln>
            <a:effectLst/>
          </p:spPr>
          <p:txBody>
            <a:bodyPr wrap="none" anchor="ctr"/>
            <a:lstStyle/>
            <a:p>
              <a:endParaRPr lang="en-US"/>
            </a:p>
          </p:txBody>
        </p:sp>
        <p:sp>
          <p:nvSpPr>
            <p:cNvPr id="195163" name="Oval 603"/>
            <p:cNvSpPr>
              <a:spLocks noChangeArrowheads="1"/>
            </p:cNvSpPr>
            <p:nvPr/>
          </p:nvSpPr>
          <p:spPr bwMode="auto">
            <a:xfrm flipH="1">
              <a:off x="3135" y="2059"/>
              <a:ext cx="34" cy="34"/>
            </a:xfrm>
            <a:prstGeom prst="ellipse">
              <a:avLst/>
            </a:prstGeom>
            <a:solidFill>
              <a:srgbClr val="FF0000"/>
            </a:solidFill>
            <a:ln w="19050">
              <a:solidFill>
                <a:schemeClr val="tx1"/>
              </a:solidFill>
              <a:round/>
              <a:headEnd/>
              <a:tailEnd/>
            </a:ln>
            <a:effectLst/>
          </p:spPr>
          <p:txBody>
            <a:bodyPr wrap="none" anchor="ctr"/>
            <a:lstStyle/>
            <a:p>
              <a:endParaRPr lang="en-US"/>
            </a:p>
          </p:txBody>
        </p:sp>
        <p:sp>
          <p:nvSpPr>
            <p:cNvPr id="195164" name="Oval 604"/>
            <p:cNvSpPr>
              <a:spLocks noChangeArrowheads="1"/>
            </p:cNvSpPr>
            <p:nvPr/>
          </p:nvSpPr>
          <p:spPr bwMode="auto">
            <a:xfrm flipH="1">
              <a:off x="3219" y="2337"/>
              <a:ext cx="33" cy="34"/>
            </a:xfrm>
            <a:prstGeom prst="ellipse">
              <a:avLst/>
            </a:prstGeom>
            <a:solidFill>
              <a:srgbClr val="FF0000"/>
            </a:solidFill>
            <a:ln w="19050">
              <a:solidFill>
                <a:schemeClr val="tx1"/>
              </a:solidFill>
              <a:round/>
              <a:headEnd/>
              <a:tailEnd/>
            </a:ln>
            <a:effectLst/>
          </p:spPr>
          <p:txBody>
            <a:bodyPr wrap="none" anchor="ctr"/>
            <a:lstStyle/>
            <a:p>
              <a:endParaRPr lang="en-US"/>
            </a:p>
          </p:txBody>
        </p:sp>
        <p:sp>
          <p:nvSpPr>
            <p:cNvPr id="195165" name="Oval 605"/>
            <p:cNvSpPr>
              <a:spLocks noChangeArrowheads="1"/>
            </p:cNvSpPr>
            <p:nvPr/>
          </p:nvSpPr>
          <p:spPr bwMode="auto">
            <a:xfrm flipH="1">
              <a:off x="3219" y="2254"/>
              <a:ext cx="33" cy="34"/>
            </a:xfrm>
            <a:prstGeom prst="ellipse">
              <a:avLst/>
            </a:prstGeom>
            <a:solidFill>
              <a:srgbClr val="FF0000"/>
            </a:solidFill>
            <a:ln w="19050">
              <a:solidFill>
                <a:schemeClr val="tx1"/>
              </a:solidFill>
              <a:round/>
              <a:headEnd/>
              <a:tailEnd/>
            </a:ln>
            <a:effectLst/>
          </p:spPr>
          <p:txBody>
            <a:bodyPr wrap="none" anchor="ctr"/>
            <a:lstStyle/>
            <a:p>
              <a:endParaRPr lang="en-US"/>
            </a:p>
          </p:txBody>
        </p:sp>
        <p:sp>
          <p:nvSpPr>
            <p:cNvPr id="195166" name="Oval 606"/>
            <p:cNvSpPr>
              <a:spLocks noChangeArrowheads="1"/>
            </p:cNvSpPr>
            <p:nvPr/>
          </p:nvSpPr>
          <p:spPr bwMode="auto">
            <a:xfrm flipH="1">
              <a:off x="1328" y="3032"/>
              <a:ext cx="33" cy="34"/>
            </a:xfrm>
            <a:prstGeom prst="ellipse">
              <a:avLst/>
            </a:prstGeom>
            <a:solidFill>
              <a:srgbClr val="FF0000"/>
            </a:solidFill>
            <a:ln w="19050">
              <a:solidFill>
                <a:schemeClr val="tx1"/>
              </a:solidFill>
              <a:round/>
              <a:headEnd/>
              <a:tailEnd/>
            </a:ln>
            <a:effectLst/>
          </p:spPr>
          <p:txBody>
            <a:bodyPr wrap="none" anchor="ctr"/>
            <a:lstStyle/>
            <a:p>
              <a:endParaRPr lang="en-US"/>
            </a:p>
          </p:txBody>
        </p:sp>
        <p:sp>
          <p:nvSpPr>
            <p:cNvPr id="195167" name="Oval 607"/>
            <p:cNvSpPr>
              <a:spLocks noChangeArrowheads="1"/>
            </p:cNvSpPr>
            <p:nvPr/>
          </p:nvSpPr>
          <p:spPr bwMode="auto">
            <a:xfrm flipH="1">
              <a:off x="1912" y="1753"/>
              <a:ext cx="33" cy="34"/>
            </a:xfrm>
            <a:prstGeom prst="ellipse">
              <a:avLst/>
            </a:prstGeom>
            <a:solidFill>
              <a:srgbClr val="00FF00"/>
            </a:solidFill>
            <a:ln w="19050">
              <a:solidFill>
                <a:schemeClr val="tx1"/>
              </a:solidFill>
              <a:round/>
              <a:headEnd/>
              <a:tailEnd/>
            </a:ln>
            <a:effectLst/>
          </p:spPr>
          <p:txBody>
            <a:bodyPr wrap="none" anchor="ctr"/>
            <a:lstStyle/>
            <a:p>
              <a:endParaRPr lang="en-US"/>
            </a:p>
          </p:txBody>
        </p:sp>
        <p:sp>
          <p:nvSpPr>
            <p:cNvPr id="195168" name="Oval 608"/>
            <p:cNvSpPr>
              <a:spLocks noChangeArrowheads="1"/>
            </p:cNvSpPr>
            <p:nvPr/>
          </p:nvSpPr>
          <p:spPr bwMode="auto">
            <a:xfrm flipH="1">
              <a:off x="2023" y="1809"/>
              <a:ext cx="33" cy="34"/>
            </a:xfrm>
            <a:prstGeom prst="ellipse">
              <a:avLst/>
            </a:prstGeom>
            <a:solidFill>
              <a:srgbClr val="00FF00"/>
            </a:solidFill>
            <a:ln w="19050">
              <a:solidFill>
                <a:schemeClr val="tx1"/>
              </a:solidFill>
              <a:round/>
              <a:headEnd/>
              <a:tailEnd/>
            </a:ln>
            <a:effectLst/>
          </p:spPr>
          <p:txBody>
            <a:bodyPr wrap="none" anchor="ctr"/>
            <a:lstStyle/>
            <a:p>
              <a:endParaRPr lang="en-US"/>
            </a:p>
          </p:txBody>
        </p:sp>
        <p:sp>
          <p:nvSpPr>
            <p:cNvPr id="195169" name="Oval 609"/>
            <p:cNvSpPr>
              <a:spLocks noChangeArrowheads="1"/>
            </p:cNvSpPr>
            <p:nvPr/>
          </p:nvSpPr>
          <p:spPr bwMode="auto">
            <a:xfrm flipH="1">
              <a:off x="2496" y="1948"/>
              <a:ext cx="33" cy="34"/>
            </a:xfrm>
            <a:prstGeom prst="ellipse">
              <a:avLst/>
            </a:prstGeom>
            <a:solidFill>
              <a:srgbClr val="00FF00"/>
            </a:solidFill>
            <a:ln w="19050">
              <a:solidFill>
                <a:schemeClr val="tx1"/>
              </a:solidFill>
              <a:round/>
              <a:headEnd/>
              <a:tailEnd/>
            </a:ln>
            <a:effectLst/>
          </p:spPr>
          <p:txBody>
            <a:bodyPr wrap="none" anchor="ctr"/>
            <a:lstStyle/>
            <a:p>
              <a:endParaRPr lang="en-US"/>
            </a:p>
          </p:txBody>
        </p:sp>
        <p:sp>
          <p:nvSpPr>
            <p:cNvPr id="195170" name="Oval 610"/>
            <p:cNvSpPr>
              <a:spLocks noChangeArrowheads="1"/>
            </p:cNvSpPr>
            <p:nvPr/>
          </p:nvSpPr>
          <p:spPr bwMode="auto">
            <a:xfrm flipH="1">
              <a:off x="2635" y="1892"/>
              <a:ext cx="33" cy="34"/>
            </a:xfrm>
            <a:prstGeom prst="ellipse">
              <a:avLst/>
            </a:prstGeom>
            <a:solidFill>
              <a:srgbClr val="00FF00"/>
            </a:solidFill>
            <a:ln w="19050">
              <a:solidFill>
                <a:schemeClr val="tx1"/>
              </a:solidFill>
              <a:round/>
              <a:headEnd/>
              <a:tailEnd/>
            </a:ln>
            <a:effectLst/>
          </p:spPr>
          <p:txBody>
            <a:bodyPr wrap="none" anchor="ctr"/>
            <a:lstStyle/>
            <a:p>
              <a:endParaRPr lang="en-US"/>
            </a:p>
          </p:txBody>
        </p:sp>
        <p:sp>
          <p:nvSpPr>
            <p:cNvPr id="195171" name="Oval 611"/>
            <p:cNvSpPr>
              <a:spLocks noChangeArrowheads="1"/>
            </p:cNvSpPr>
            <p:nvPr/>
          </p:nvSpPr>
          <p:spPr bwMode="auto">
            <a:xfrm flipH="1">
              <a:off x="2662" y="1837"/>
              <a:ext cx="34" cy="33"/>
            </a:xfrm>
            <a:prstGeom prst="ellipse">
              <a:avLst/>
            </a:prstGeom>
            <a:solidFill>
              <a:srgbClr val="00FF00"/>
            </a:solidFill>
            <a:ln w="19050">
              <a:solidFill>
                <a:schemeClr val="tx1"/>
              </a:solidFill>
              <a:round/>
              <a:headEnd/>
              <a:tailEnd/>
            </a:ln>
            <a:effectLst/>
          </p:spPr>
          <p:txBody>
            <a:bodyPr wrap="none" anchor="ctr"/>
            <a:lstStyle/>
            <a:p>
              <a:endParaRPr lang="en-US"/>
            </a:p>
          </p:txBody>
        </p:sp>
        <p:sp>
          <p:nvSpPr>
            <p:cNvPr id="195172" name="Oval 612"/>
            <p:cNvSpPr>
              <a:spLocks noChangeArrowheads="1"/>
            </p:cNvSpPr>
            <p:nvPr/>
          </p:nvSpPr>
          <p:spPr bwMode="auto">
            <a:xfrm flipH="1">
              <a:off x="3191" y="1948"/>
              <a:ext cx="33" cy="34"/>
            </a:xfrm>
            <a:prstGeom prst="ellipse">
              <a:avLst/>
            </a:prstGeom>
            <a:solidFill>
              <a:srgbClr val="00FF00"/>
            </a:solidFill>
            <a:ln w="19050">
              <a:solidFill>
                <a:schemeClr val="tx1"/>
              </a:solidFill>
              <a:round/>
              <a:headEnd/>
              <a:tailEnd/>
            </a:ln>
            <a:effectLst/>
          </p:spPr>
          <p:txBody>
            <a:bodyPr wrap="none" anchor="ctr"/>
            <a:lstStyle/>
            <a:p>
              <a:endParaRPr lang="en-US"/>
            </a:p>
          </p:txBody>
        </p:sp>
        <p:sp>
          <p:nvSpPr>
            <p:cNvPr id="195173" name="Oval 613"/>
            <p:cNvSpPr>
              <a:spLocks noChangeArrowheads="1"/>
            </p:cNvSpPr>
            <p:nvPr/>
          </p:nvSpPr>
          <p:spPr bwMode="auto">
            <a:xfrm flipH="1">
              <a:off x="3080" y="1892"/>
              <a:ext cx="33" cy="34"/>
            </a:xfrm>
            <a:prstGeom prst="ellipse">
              <a:avLst/>
            </a:prstGeom>
            <a:solidFill>
              <a:srgbClr val="00FF00"/>
            </a:solidFill>
            <a:ln w="19050">
              <a:solidFill>
                <a:schemeClr val="tx1"/>
              </a:solidFill>
              <a:round/>
              <a:headEnd/>
              <a:tailEnd/>
            </a:ln>
            <a:effectLst/>
          </p:spPr>
          <p:txBody>
            <a:bodyPr wrap="none" anchor="ctr"/>
            <a:lstStyle/>
            <a:p>
              <a:endParaRPr lang="en-US"/>
            </a:p>
          </p:txBody>
        </p:sp>
        <p:sp>
          <p:nvSpPr>
            <p:cNvPr id="195174" name="Oval 614"/>
            <p:cNvSpPr>
              <a:spLocks noChangeArrowheads="1"/>
            </p:cNvSpPr>
            <p:nvPr/>
          </p:nvSpPr>
          <p:spPr bwMode="auto">
            <a:xfrm flipH="1">
              <a:off x="2996" y="2004"/>
              <a:ext cx="34" cy="33"/>
            </a:xfrm>
            <a:prstGeom prst="ellipse">
              <a:avLst/>
            </a:prstGeom>
            <a:solidFill>
              <a:srgbClr val="00FF00"/>
            </a:solidFill>
            <a:ln w="19050">
              <a:solidFill>
                <a:schemeClr val="tx1"/>
              </a:solidFill>
              <a:round/>
              <a:headEnd/>
              <a:tailEnd/>
            </a:ln>
            <a:effectLst/>
          </p:spPr>
          <p:txBody>
            <a:bodyPr wrap="none" anchor="ctr"/>
            <a:lstStyle/>
            <a:p>
              <a:endParaRPr lang="en-US"/>
            </a:p>
          </p:txBody>
        </p:sp>
        <p:sp>
          <p:nvSpPr>
            <p:cNvPr id="195175" name="Oval 615"/>
            <p:cNvSpPr>
              <a:spLocks noChangeArrowheads="1"/>
            </p:cNvSpPr>
            <p:nvPr/>
          </p:nvSpPr>
          <p:spPr bwMode="auto">
            <a:xfrm flipH="1">
              <a:off x="1439" y="2226"/>
              <a:ext cx="33" cy="34"/>
            </a:xfrm>
            <a:prstGeom prst="ellipse">
              <a:avLst/>
            </a:prstGeom>
            <a:solidFill>
              <a:srgbClr val="00FF00"/>
            </a:solidFill>
            <a:ln w="19050">
              <a:solidFill>
                <a:schemeClr val="tx1"/>
              </a:solidFill>
              <a:round/>
              <a:headEnd/>
              <a:tailEnd/>
            </a:ln>
            <a:effectLst/>
          </p:spPr>
          <p:txBody>
            <a:bodyPr wrap="none" anchor="ctr"/>
            <a:lstStyle/>
            <a:p>
              <a:endParaRPr lang="en-US"/>
            </a:p>
          </p:txBody>
        </p:sp>
        <p:sp>
          <p:nvSpPr>
            <p:cNvPr id="195176" name="Oval 616"/>
            <p:cNvSpPr>
              <a:spLocks noChangeArrowheads="1"/>
            </p:cNvSpPr>
            <p:nvPr/>
          </p:nvSpPr>
          <p:spPr bwMode="auto">
            <a:xfrm flipH="1">
              <a:off x="1634" y="2087"/>
              <a:ext cx="33" cy="34"/>
            </a:xfrm>
            <a:prstGeom prst="ellipse">
              <a:avLst/>
            </a:prstGeom>
            <a:solidFill>
              <a:srgbClr val="00FF00"/>
            </a:solidFill>
            <a:ln w="19050">
              <a:solidFill>
                <a:schemeClr val="tx1"/>
              </a:solidFill>
              <a:round/>
              <a:headEnd/>
              <a:tailEnd/>
            </a:ln>
            <a:effectLst/>
          </p:spPr>
          <p:txBody>
            <a:bodyPr wrap="none" anchor="ctr"/>
            <a:lstStyle/>
            <a:p>
              <a:endParaRPr lang="en-US"/>
            </a:p>
          </p:txBody>
        </p:sp>
        <p:sp>
          <p:nvSpPr>
            <p:cNvPr id="195177" name="Oval 617"/>
            <p:cNvSpPr>
              <a:spLocks noChangeArrowheads="1"/>
            </p:cNvSpPr>
            <p:nvPr/>
          </p:nvSpPr>
          <p:spPr bwMode="auto">
            <a:xfrm flipH="1">
              <a:off x="2523" y="2198"/>
              <a:ext cx="34" cy="34"/>
            </a:xfrm>
            <a:prstGeom prst="ellipse">
              <a:avLst/>
            </a:prstGeom>
            <a:solidFill>
              <a:srgbClr val="00FF00"/>
            </a:solidFill>
            <a:ln w="19050">
              <a:solidFill>
                <a:schemeClr val="tx1"/>
              </a:solidFill>
              <a:round/>
              <a:headEnd/>
              <a:tailEnd/>
            </a:ln>
            <a:effectLst/>
          </p:spPr>
          <p:txBody>
            <a:bodyPr wrap="none" anchor="ctr"/>
            <a:lstStyle/>
            <a:p>
              <a:endParaRPr lang="en-US"/>
            </a:p>
          </p:txBody>
        </p:sp>
        <p:sp>
          <p:nvSpPr>
            <p:cNvPr id="195178" name="Oval 618"/>
            <p:cNvSpPr>
              <a:spLocks noChangeArrowheads="1"/>
            </p:cNvSpPr>
            <p:nvPr/>
          </p:nvSpPr>
          <p:spPr bwMode="auto">
            <a:xfrm flipH="1">
              <a:off x="2468" y="2365"/>
              <a:ext cx="33" cy="34"/>
            </a:xfrm>
            <a:prstGeom prst="ellipse">
              <a:avLst/>
            </a:prstGeom>
            <a:solidFill>
              <a:srgbClr val="00FF00"/>
            </a:solidFill>
            <a:ln w="19050">
              <a:solidFill>
                <a:schemeClr val="tx1"/>
              </a:solidFill>
              <a:round/>
              <a:headEnd/>
              <a:tailEnd/>
            </a:ln>
            <a:effectLst/>
          </p:spPr>
          <p:txBody>
            <a:bodyPr wrap="none" anchor="ctr"/>
            <a:lstStyle/>
            <a:p>
              <a:endParaRPr lang="en-US"/>
            </a:p>
          </p:txBody>
        </p:sp>
        <p:sp>
          <p:nvSpPr>
            <p:cNvPr id="195179" name="Oval 619"/>
            <p:cNvSpPr>
              <a:spLocks noChangeArrowheads="1"/>
            </p:cNvSpPr>
            <p:nvPr/>
          </p:nvSpPr>
          <p:spPr bwMode="auto">
            <a:xfrm flipH="1">
              <a:off x="2635" y="2282"/>
              <a:ext cx="33" cy="33"/>
            </a:xfrm>
            <a:prstGeom prst="ellipse">
              <a:avLst/>
            </a:prstGeom>
            <a:solidFill>
              <a:srgbClr val="00FF00"/>
            </a:solidFill>
            <a:ln w="19050">
              <a:solidFill>
                <a:schemeClr val="tx1"/>
              </a:solidFill>
              <a:round/>
              <a:headEnd/>
              <a:tailEnd/>
            </a:ln>
            <a:effectLst/>
          </p:spPr>
          <p:txBody>
            <a:bodyPr wrap="none" anchor="ctr"/>
            <a:lstStyle/>
            <a:p>
              <a:endParaRPr lang="en-US"/>
            </a:p>
          </p:txBody>
        </p:sp>
        <p:sp>
          <p:nvSpPr>
            <p:cNvPr id="195180" name="Oval 620"/>
            <p:cNvSpPr>
              <a:spLocks noChangeArrowheads="1"/>
            </p:cNvSpPr>
            <p:nvPr/>
          </p:nvSpPr>
          <p:spPr bwMode="auto">
            <a:xfrm flipH="1">
              <a:off x="2078" y="2282"/>
              <a:ext cx="34" cy="33"/>
            </a:xfrm>
            <a:prstGeom prst="ellipse">
              <a:avLst/>
            </a:prstGeom>
            <a:solidFill>
              <a:srgbClr val="00FF00"/>
            </a:solidFill>
            <a:ln w="19050">
              <a:solidFill>
                <a:schemeClr val="tx1"/>
              </a:solidFill>
              <a:round/>
              <a:headEnd/>
              <a:tailEnd/>
            </a:ln>
            <a:effectLst/>
          </p:spPr>
          <p:txBody>
            <a:bodyPr wrap="none" anchor="ctr"/>
            <a:lstStyle/>
            <a:p>
              <a:endParaRPr lang="en-US"/>
            </a:p>
          </p:txBody>
        </p:sp>
        <p:sp>
          <p:nvSpPr>
            <p:cNvPr id="195181" name="Oval 621"/>
            <p:cNvSpPr>
              <a:spLocks noChangeArrowheads="1"/>
            </p:cNvSpPr>
            <p:nvPr/>
          </p:nvSpPr>
          <p:spPr bwMode="auto">
            <a:xfrm flipH="1">
              <a:off x="2106" y="2087"/>
              <a:ext cx="34" cy="34"/>
            </a:xfrm>
            <a:prstGeom prst="ellipse">
              <a:avLst/>
            </a:prstGeom>
            <a:solidFill>
              <a:srgbClr val="00FF00"/>
            </a:solidFill>
            <a:ln w="19050">
              <a:solidFill>
                <a:schemeClr val="tx1"/>
              </a:solidFill>
              <a:round/>
              <a:headEnd/>
              <a:tailEnd/>
            </a:ln>
            <a:effectLst/>
          </p:spPr>
          <p:txBody>
            <a:bodyPr wrap="none" anchor="ctr"/>
            <a:lstStyle/>
            <a:p>
              <a:endParaRPr lang="en-US"/>
            </a:p>
          </p:txBody>
        </p:sp>
        <p:sp>
          <p:nvSpPr>
            <p:cNvPr id="195182" name="Oval 622"/>
            <p:cNvSpPr>
              <a:spLocks noChangeArrowheads="1"/>
            </p:cNvSpPr>
            <p:nvPr/>
          </p:nvSpPr>
          <p:spPr bwMode="auto">
            <a:xfrm flipH="1">
              <a:off x="1967" y="2671"/>
              <a:ext cx="34" cy="34"/>
            </a:xfrm>
            <a:prstGeom prst="ellipse">
              <a:avLst/>
            </a:prstGeom>
            <a:solidFill>
              <a:srgbClr val="00FF00"/>
            </a:solidFill>
            <a:ln w="19050">
              <a:solidFill>
                <a:schemeClr val="tx1"/>
              </a:solidFill>
              <a:round/>
              <a:headEnd/>
              <a:tailEnd/>
            </a:ln>
            <a:effectLst/>
          </p:spPr>
          <p:txBody>
            <a:bodyPr wrap="none" anchor="ctr"/>
            <a:lstStyle/>
            <a:p>
              <a:endParaRPr lang="en-US"/>
            </a:p>
          </p:txBody>
        </p:sp>
        <p:sp>
          <p:nvSpPr>
            <p:cNvPr id="195183" name="Oval 623"/>
            <p:cNvSpPr>
              <a:spLocks noChangeArrowheads="1"/>
            </p:cNvSpPr>
            <p:nvPr/>
          </p:nvSpPr>
          <p:spPr bwMode="auto">
            <a:xfrm flipH="1">
              <a:off x="2635" y="2838"/>
              <a:ext cx="33" cy="33"/>
            </a:xfrm>
            <a:prstGeom prst="ellipse">
              <a:avLst/>
            </a:prstGeom>
            <a:solidFill>
              <a:srgbClr val="00FF00"/>
            </a:solidFill>
            <a:ln w="19050">
              <a:solidFill>
                <a:schemeClr val="tx1"/>
              </a:solidFill>
              <a:round/>
              <a:headEnd/>
              <a:tailEnd/>
            </a:ln>
            <a:effectLst/>
          </p:spPr>
          <p:txBody>
            <a:bodyPr wrap="none" anchor="ctr"/>
            <a:lstStyle/>
            <a:p>
              <a:endParaRPr lang="en-US"/>
            </a:p>
          </p:txBody>
        </p:sp>
        <p:sp>
          <p:nvSpPr>
            <p:cNvPr id="195184" name="Oval 624"/>
            <p:cNvSpPr>
              <a:spLocks noChangeArrowheads="1"/>
            </p:cNvSpPr>
            <p:nvPr/>
          </p:nvSpPr>
          <p:spPr bwMode="auto">
            <a:xfrm flipH="1">
              <a:off x="2662" y="2643"/>
              <a:ext cx="34" cy="34"/>
            </a:xfrm>
            <a:prstGeom prst="ellipse">
              <a:avLst/>
            </a:prstGeom>
            <a:solidFill>
              <a:srgbClr val="00FF00"/>
            </a:solidFill>
            <a:ln w="19050">
              <a:solidFill>
                <a:schemeClr val="tx1"/>
              </a:solidFill>
              <a:round/>
              <a:headEnd/>
              <a:tailEnd/>
            </a:ln>
            <a:effectLst/>
          </p:spPr>
          <p:txBody>
            <a:bodyPr wrap="none" anchor="ctr"/>
            <a:lstStyle/>
            <a:p>
              <a:endParaRPr lang="en-US"/>
            </a:p>
          </p:txBody>
        </p:sp>
        <p:sp>
          <p:nvSpPr>
            <p:cNvPr id="195185" name="Oval 625"/>
            <p:cNvSpPr>
              <a:spLocks noChangeArrowheads="1"/>
            </p:cNvSpPr>
            <p:nvPr/>
          </p:nvSpPr>
          <p:spPr bwMode="auto">
            <a:xfrm flipH="1">
              <a:off x="3052" y="2782"/>
              <a:ext cx="33" cy="34"/>
            </a:xfrm>
            <a:prstGeom prst="ellipse">
              <a:avLst/>
            </a:prstGeom>
            <a:solidFill>
              <a:srgbClr val="00FF00"/>
            </a:solidFill>
            <a:ln w="19050">
              <a:solidFill>
                <a:schemeClr val="tx1"/>
              </a:solidFill>
              <a:round/>
              <a:headEnd/>
              <a:tailEnd/>
            </a:ln>
            <a:effectLst/>
          </p:spPr>
          <p:txBody>
            <a:bodyPr wrap="none" anchor="ctr"/>
            <a:lstStyle/>
            <a:p>
              <a:endParaRPr lang="en-US"/>
            </a:p>
          </p:txBody>
        </p:sp>
        <p:sp>
          <p:nvSpPr>
            <p:cNvPr id="195186" name="Oval 626"/>
            <p:cNvSpPr>
              <a:spLocks noChangeArrowheads="1"/>
            </p:cNvSpPr>
            <p:nvPr/>
          </p:nvSpPr>
          <p:spPr bwMode="auto">
            <a:xfrm flipH="1">
              <a:off x="3080" y="2671"/>
              <a:ext cx="33" cy="34"/>
            </a:xfrm>
            <a:prstGeom prst="ellipse">
              <a:avLst/>
            </a:prstGeom>
            <a:solidFill>
              <a:srgbClr val="00FF00"/>
            </a:solidFill>
            <a:ln w="19050">
              <a:solidFill>
                <a:schemeClr val="tx1"/>
              </a:solidFill>
              <a:round/>
              <a:headEnd/>
              <a:tailEnd/>
            </a:ln>
            <a:effectLst/>
          </p:spPr>
          <p:txBody>
            <a:bodyPr wrap="none" anchor="ctr"/>
            <a:lstStyle/>
            <a:p>
              <a:endParaRPr lang="en-US"/>
            </a:p>
          </p:txBody>
        </p:sp>
        <p:sp>
          <p:nvSpPr>
            <p:cNvPr id="195187" name="Oval 627"/>
            <p:cNvSpPr>
              <a:spLocks noChangeArrowheads="1"/>
            </p:cNvSpPr>
            <p:nvPr/>
          </p:nvSpPr>
          <p:spPr bwMode="auto">
            <a:xfrm flipH="1">
              <a:off x="2941" y="2782"/>
              <a:ext cx="33" cy="34"/>
            </a:xfrm>
            <a:prstGeom prst="ellipse">
              <a:avLst/>
            </a:prstGeom>
            <a:solidFill>
              <a:srgbClr val="00FF00"/>
            </a:solidFill>
            <a:ln w="19050">
              <a:solidFill>
                <a:schemeClr val="tx1"/>
              </a:solidFill>
              <a:round/>
              <a:headEnd/>
              <a:tailEnd/>
            </a:ln>
            <a:effectLst/>
          </p:spPr>
          <p:txBody>
            <a:bodyPr wrap="none" anchor="ctr"/>
            <a:lstStyle/>
            <a:p>
              <a:endParaRPr lang="en-US"/>
            </a:p>
          </p:txBody>
        </p:sp>
        <p:sp>
          <p:nvSpPr>
            <p:cNvPr id="195188" name="Oval 628"/>
            <p:cNvSpPr>
              <a:spLocks noChangeArrowheads="1"/>
            </p:cNvSpPr>
            <p:nvPr/>
          </p:nvSpPr>
          <p:spPr bwMode="auto">
            <a:xfrm flipH="1">
              <a:off x="3219" y="3255"/>
              <a:ext cx="33" cy="33"/>
            </a:xfrm>
            <a:prstGeom prst="ellipse">
              <a:avLst/>
            </a:prstGeom>
            <a:solidFill>
              <a:srgbClr val="00FF00"/>
            </a:solidFill>
            <a:ln w="19050">
              <a:solidFill>
                <a:schemeClr val="tx1"/>
              </a:solidFill>
              <a:round/>
              <a:headEnd/>
              <a:tailEnd/>
            </a:ln>
            <a:effectLst/>
          </p:spPr>
          <p:txBody>
            <a:bodyPr wrap="none" anchor="ctr"/>
            <a:lstStyle/>
            <a:p>
              <a:endParaRPr lang="en-US"/>
            </a:p>
          </p:txBody>
        </p:sp>
        <p:sp>
          <p:nvSpPr>
            <p:cNvPr id="195189" name="Oval 629"/>
            <p:cNvSpPr>
              <a:spLocks noChangeArrowheads="1"/>
            </p:cNvSpPr>
            <p:nvPr/>
          </p:nvSpPr>
          <p:spPr bwMode="auto">
            <a:xfrm flipH="1">
              <a:off x="3135" y="3310"/>
              <a:ext cx="34" cy="34"/>
            </a:xfrm>
            <a:prstGeom prst="ellipse">
              <a:avLst/>
            </a:prstGeom>
            <a:solidFill>
              <a:srgbClr val="00FF00"/>
            </a:solidFill>
            <a:ln w="19050">
              <a:solidFill>
                <a:schemeClr val="tx1"/>
              </a:solidFill>
              <a:round/>
              <a:headEnd/>
              <a:tailEnd/>
            </a:ln>
            <a:effectLst/>
          </p:spPr>
          <p:txBody>
            <a:bodyPr wrap="none" anchor="ctr"/>
            <a:lstStyle/>
            <a:p>
              <a:endParaRPr lang="en-US"/>
            </a:p>
          </p:txBody>
        </p:sp>
        <p:sp>
          <p:nvSpPr>
            <p:cNvPr id="195190" name="Oval 630"/>
            <p:cNvSpPr>
              <a:spLocks noChangeArrowheads="1"/>
            </p:cNvSpPr>
            <p:nvPr/>
          </p:nvSpPr>
          <p:spPr bwMode="auto">
            <a:xfrm flipH="1">
              <a:off x="2885" y="3227"/>
              <a:ext cx="34" cy="34"/>
            </a:xfrm>
            <a:prstGeom prst="ellipse">
              <a:avLst/>
            </a:prstGeom>
            <a:solidFill>
              <a:srgbClr val="00FF00"/>
            </a:solidFill>
            <a:ln w="19050">
              <a:solidFill>
                <a:schemeClr val="tx1"/>
              </a:solidFill>
              <a:round/>
              <a:headEnd/>
              <a:tailEnd/>
            </a:ln>
            <a:effectLst/>
          </p:spPr>
          <p:txBody>
            <a:bodyPr wrap="none" anchor="ctr"/>
            <a:lstStyle/>
            <a:p>
              <a:endParaRPr lang="en-US"/>
            </a:p>
          </p:txBody>
        </p:sp>
        <p:sp>
          <p:nvSpPr>
            <p:cNvPr id="195191" name="Oval 631"/>
            <p:cNvSpPr>
              <a:spLocks noChangeArrowheads="1"/>
            </p:cNvSpPr>
            <p:nvPr/>
          </p:nvSpPr>
          <p:spPr bwMode="auto">
            <a:xfrm flipH="1">
              <a:off x="2913" y="3144"/>
              <a:ext cx="33" cy="33"/>
            </a:xfrm>
            <a:prstGeom prst="ellipse">
              <a:avLst/>
            </a:prstGeom>
            <a:solidFill>
              <a:srgbClr val="00FF00"/>
            </a:solidFill>
            <a:ln w="19050">
              <a:solidFill>
                <a:schemeClr val="tx1"/>
              </a:solidFill>
              <a:round/>
              <a:headEnd/>
              <a:tailEnd/>
            </a:ln>
            <a:effectLst/>
          </p:spPr>
          <p:txBody>
            <a:bodyPr wrap="none" anchor="ctr"/>
            <a:lstStyle/>
            <a:p>
              <a:endParaRPr lang="en-US"/>
            </a:p>
          </p:txBody>
        </p:sp>
        <p:sp>
          <p:nvSpPr>
            <p:cNvPr id="195192" name="Oval 632"/>
            <p:cNvSpPr>
              <a:spLocks noChangeArrowheads="1"/>
            </p:cNvSpPr>
            <p:nvPr/>
          </p:nvSpPr>
          <p:spPr bwMode="auto">
            <a:xfrm flipH="1">
              <a:off x="2468" y="3227"/>
              <a:ext cx="33" cy="34"/>
            </a:xfrm>
            <a:prstGeom prst="ellipse">
              <a:avLst/>
            </a:prstGeom>
            <a:solidFill>
              <a:srgbClr val="00FF00"/>
            </a:solidFill>
            <a:ln w="19050">
              <a:solidFill>
                <a:schemeClr val="tx1"/>
              </a:solidFill>
              <a:round/>
              <a:headEnd/>
              <a:tailEnd/>
            </a:ln>
            <a:effectLst/>
          </p:spPr>
          <p:txBody>
            <a:bodyPr wrap="none" anchor="ctr"/>
            <a:lstStyle/>
            <a:p>
              <a:endParaRPr lang="en-US"/>
            </a:p>
          </p:txBody>
        </p:sp>
        <p:sp>
          <p:nvSpPr>
            <p:cNvPr id="195193" name="Oval 633"/>
            <p:cNvSpPr>
              <a:spLocks noChangeArrowheads="1"/>
            </p:cNvSpPr>
            <p:nvPr/>
          </p:nvSpPr>
          <p:spPr bwMode="auto">
            <a:xfrm flipH="1">
              <a:off x="2273" y="3255"/>
              <a:ext cx="34" cy="33"/>
            </a:xfrm>
            <a:prstGeom prst="ellipse">
              <a:avLst/>
            </a:prstGeom>
            <a:solidFill>
              <a:srgbClr val="00FF00"/>
            </a:solidFill>
            <a:ln w="19050">
              <a:solidFill>
                <a:schemeClr val="tx1"/>
              </a:solidFill>
              <a:round/>
              <a:headEnd/>
              <a:tailEnd/>
            </a:ln>
            <a:effectLst/>
          </p:spPr>
          <p:txBody>
            <a:bodyPr wrap="none" anchor="ctr"/>
            <a:lstStyle/>
            <a:p>
              <a:endParaRPr lang="en-US"/>
            </a:p>
          </p:txBody>
        </p:sp>
        <p:sp>
          <p:nvSpPr>
            <p:cNvPr id="195194" name="Oval 634"/>
            <p:cNvSpPr>
              <a:spLocks noChangeArrowheads="1"/>
            </p:cNvSpPr>
            <p:nvPr/>
          </p:nvSpPr>
          <p:spPr bwMode="auto">
            <a:xfrm flipH="1">
              <a:off x="2551" y="3310"/>
              <a:ext cx="34" cy="34"/>
            </a:xfrm>
            <a:prstGeom prst="ellipse">
              <a:avLst/>
            </a:prstGeom>
            <a:solidFill>
              <a:srgbClr val="00FF00"/>
            </a:solidFill>
            <a:ln w="19050">
              <a:solidFill>
                <a:schemeClr val="tx1"/>
              </a:solidFill>
              <a:round/>
              <a:headEnd/>
              <a:tailEnd/>
            </a:ln>
            <a:effectLst/>
          </p:spPr>
          <p:txBody>
            <a:bodyPr wrap="none" anchor="ctr"/>
            <a:lstStyle/>
            <a:p>
              <a:endParaRPr lang="en-US"/>
            </a:p>
          </p:txBody>
        </p:sp>
        <p:sp>
          <p:nvSpPr>
            <p:cNvPr id="195195" name="Oval 635"/>
            <p:cNvSpPr>
              <a:spLocks noChangeArrowheads="1"/>
            </p:cNvSpPr>
            <p:nvPr/>
          </p:nvSpPr>
          <p:spPr bwMode="auto">
            <a:xfrm flipH="1">
              <a:off x="2051" y="3366"/>
              <a:ext cx="33" cy="34"/>
            </a:xfrm>
            <a:prstGeom prst="ellipse">
              <a:avLst/>
            </a:prstGeom>
            <a:solidFill>
              <a:srgbClr val="00FF00"/>
            </a:solidFill>
            <a:ln w="19050">
              <a:solidFill>
                <a:schemeClr val="tx1"/>
              </a:solidFill>
              <a:round/>
              <a:headEnd/>
              <a:tailEnd/>
            </a:ln>
            <a:effectLst/>
          </p:spPr>
          <p:txBody>
            <a:bodyPr wrap="none" anchor="ctr"/>
            <a:lstStyle/>
            <a:p>
              <a:endParaRPr lang="en-US"/>
            </a:p>
          </p:txBody>
        </p:sp>
        <p:sp>
          <p:nvSpPr>
            <p:cNvPr id="195196" name="Oval 636"/>
            <p:cNvSpPr>
              <a:spLocks noChangeArrowheads="1"/>
            </p:cNvSpPr>
            <p:nvPr/>
          </p:nvSpPr>
          <p:spPr bwMode="auto">
            <a:xfrm flipH="1">
              <a:off x="1828" y="3227"/>
              <a:ext cx="34" cy="34"/>
            </a:xfrm>
            <a:prstGeom prst="ellipse">
              <a:avLst/>
            </a:prstGeom>
            <a:solidFill>
              <a:srgbClr val="00FF00"/>
            </a:solidFill>
            <a:ln w="19050">
              <a:solidFill>
                <a:schemeClr val="tx1"/>
              </a:solidFill>
              <a:round/>
              <a:headEnd/>
              <a:tailEnd/>
            </a:ln>
            <a:effectLst/>
          </p:spPr>
          <p:txBody>
            <a:bodyPr wrap="none" anchor="ctr"/>
            <a:lstStyle/>
            <a:p>
              <a:endParaRPr lang="en-US"/>
            </a:p>
          </p:txBody>
        </p:sp>
        <p:sp>
          <p:nvSpPr>
            <p:cNvPr id="195197" name="Oval 637"/>
            <p:cNvSpPr>
              <a:spLocks noChangeArrowheads="1"/>
            </p:cNvSpPr>
            <p:nvPr/>
          </p:nvSpPr>
          <p:spPr bwMode="auto">
            <a:xfrm flipH="1">
              <a:off x="1884" y="3394"/>
              <a:ext cx="33" cy="34"/>
            </a:xfrm>
            <a:prstGeom prst="ellipse">
              <a:avLst/>
            </a:prstGeom>
            <a:solidFill>
              <a:srgbClr val="00FF00"/>
            </a:solidFill>
            <a:ln w="19050">
              <a:solidFill>
                <a:schemeClr val="tx1"/>
              </a:solidFill>
              <a:round/>
              <a:headEnd/>
              <a:tailEnd/>
            </a:ln>
            <a:effectLst/>
          </p:spPr>
          <p:txBody>
            <a:bodyPr wrap="none" anchor="ctr"/>
            <a:lstStyle/>
            <a:p>
              <a:endParaRPr lang="en-US"/>
            </a:p>
          </p:txBody>
        </p:sp>
        <p:sp>
          <p:nvSpPr>
            <p:cNvPr id="195198" name="Oval 638"/>
            <p:cNvSpPr>
              <a:spLocks noChangeArrowheads="1"/>
            </p:cNvSpPr>
            <p:nvPr/>
          </p:nvSpPr>
          <p:spPr bwMode="auto">
            <a:xfrm flipH="1">
              <a:off x="1328" y="3199"/>
              <a:ext cx="33" cy="34"/>
            </a:xfrm>
            <a:prstGeom prst="ellipse">
              <a:avLst/>
            </a:prstGeom>
            <a:solidFill>
              <a:srgbClr val="00FF00"/>
            </a:solidFill>
            <a:ln w="19050">
              <a:solidFill>
                <a:schemeClr val="tx1"/>
              </a:solidFill>
              <a:round/>
              <a:headEnd/>
              <a:tailEnd/>
            </a:ln>
            <a:effectLst/>
          </p:spPr>
          <p:txBody>
            <a:bodyPr wrap="none" anchor="ctr"/>
            <a:lstStyle/>
            <a:p>
              <a:endParaRPr lang="en-US"/>
            </a:p>
          </p:txBody>
        </p:sp>
        <p:sp>
          <p:nvSpPr>
            <p:cNvPr id="195199" name="Oval 639"/>
            <p:cNvSpPr>
              <a:spLocks noChangeArrowheads="1"/>
            </p:cNvSpPr>
            <p:nvPr/>
          </p:nvSpPr>
          <p:spPr bwMode="auto">
            <a:xfrm flipH="1">
              <a:off x="1439" y="3060"/>
              <a:ext cx="33" cy="34"/>
            </a:xfrm>
            <a:prstGeom prst="ellipse">
              <a:avLst/>
            </a:prstGeom>
            <a:solidFill>
              <a:srgbClr val="00FF00"/>
            </a:solidFill>
            <a:ln w="19050">
              <a:solidFill>
                <a:schemeClr val="tx1"/>
              </a:solidFill>
              <a:round/>
              <a:headEnd/>
              <a:tailEnd/>
            </a:ln>
            <a:effectLst/>
          </p:spPr>
          <p:txBody>
            <a:bodyPr wrap="none" anchor="ctr"/>
            <a:lstStyle/>
            <a:p>
              <a:endParaRPr lang="en-US"/>
            </a:p>
          </p:txBody>
        </p:sp>
        <p:sp>
          <p:nvSpPr>
            <p:cNvPr id="195200" name="Oval 640"/>
            <p:cNvSpPr>
              <a:spLocks noChangeArrowheads="1"/>
            </p:cNvSpPr>
            <p:nvPr/>
          </p:nvSpPr>
          <p:spPr bwMode="auto">
            <a:xfrm flipH="1">
              <a:off x="1578" y="2699"/>
              <a:ext cx="34" cy="33"/>
            </a:xfrm>
            <a:prstGeom prst="ellipse">
              <a:avLst/>
            </a:prstGeom>
            <a:solidFill>
              <a:srgbClr val="00FF00"/>
            </a:solidFill>
            <a:ln w="19050">
              <a:solidFill>
                <a:schemeClr val="tx1"/>
              </a:solidFill>
              <a:round/>
              <a:headEnd/>
              <a:tailEnd/>
            </a:ln>
            <a:effectLst/>
          </p:spPr>
          <p:txBody>
            <a:bodyPr wrap="none" anchor="ctr"/>
            <a:lstStyle/>
            <a:p>
              <a:endParaRPr lang="en-US"/>
            </a:p>
          </p:txBody>
        </p:sp>
        <p:sp>
          <p:nvSpPr>
            <p:cNvPr id="195201" name="Oval 641"/>
            <p:cNvSpPr>
              <a:spLocks noChangeArrowheads="1"/>
            </p:cNvSpPr>
            <p:nvPr/>
          </p:nvSpPr>
          <p:spPr bwMode="auto">
            <a:xfrm flipH="1">
              <a:off x="1606" y="2615"/>
              <a:ext cx="33" cy="34"/>
            </a:xfrm>
            <a:prstGeom prst="ellipse">
              <a:avLst/>
            </a:prstGeom>
            <a:solidFill>
              <a:srgbClr val="00FF00"/>
            </a:solidFill>
            <a:ln w="19050">
              <a:solidFill>
                <a:schemeClr val="tx1"/>
              </a:solidFill>
              <a:round/>
              <a:headEnd/>
              <a:tailEnd/>
            </a:ln>
            <a:effectLst/>
          </p:spPr>
          <p:txBody>
            <a:bodyPr wrap="none" anchor="ctr"/>
            <a:lstStyle/>
            <a:p>
              <a:endParaRPr lang="en-US"/>
            </a:p>
          </p:txBody>
        </p:sp>
        <p:sp>
          <p:nvSpPr>
            <p:cNvPr id="195202" name="Oval 642"/>
            <p:cNvSpPr>
              <a:spLocks noChangeArrowheads="1"/>
            </p:cNvSpPr>
            <p:nvPr/>
          </p:nvSpPr>
          <p:spPr bwMode="auto">
            <a:xfrm flipH="1">
              <a:off x="1467" y="2754"/>
              <a:ext cx="33" cy="34"/>
            </a:xfrm>
            <a:prstGeom prst="ellipse">
              <a:avLst/>
            </a:prstGeom>
            <a:solidFill>
              <a:srgbClr val="00FF00"/>
            </a:solidFill>
            <a:ln w="19050">
              <a:solidFill>
                <a:schemeClr val="tx1"/>
              </a:solidFill>
              <a:round/>
              <a:headEnd/>
              <a:tailEnd/>
            </a:ln>
            <a:effectLst/>
          </p:spPr>
          <p:txBody>
            <a:bodyPr wrap="none" anchor="ctr"/>
            <a:lstStyle/>
            <a:p>
              <a:endParaRPr lang="en-US"/>
            </a:p>
          </p:txBody>
        </p:sp>
        <p:sp>
          <p:nvSpPr>
            <p:cNvPr id="195203" name="Oval 643"/>
            <p:cNvSpPr>
              <a:spLocks noChangeArrowheads="1"/>
            </p:cNvSpPr>
            <p:nvPr/>
          </p:nvSpPr>
          <p:spPr bwMode="auto">
            <a:xfrm flipH="1">
              <a:off x="1773" y="1726"/>
              <a:ext cx="33" cy="33"/>
            </a:xfrm>
            <a:prstGeom prst="ellipse">
              <a:avLst/>
            </a:prstGeom>
            <a:solidFill>
              <a:srgbClr val="0000FF"/>
            </a:solidFill>
            <a:ln w="19050">
              <a:solidFill>
                <a:schemeClr val="tx1"/>
              </a:solidFill>
              <a:round/>
              <a:headEnd/>
              <a:tailEnd/>
            </a:ln>
            <a:effectLst/>
          </p:spPr>
          <p:txBody>
            <a:bodyPr wrap="none" anchor="ctr"/>
            <a:lstStyle/>
            <a:p>
              <a:endParaRPr lang="en-US"/>
            </a:p>
          </p:txBody>
        </p:sp>
        <p:sp>
          <p:nvSpPr>
            <p:cNvPr id="195204" name="Oval 644"/>
            <p:cNvSpPr>
              <a:spLocks noChangeArrowheads="1"/>
            </p:cNvSpPr>
            <p:nvPr/>
          </p:nvSpPr>
          <p:spPr bwMode="auto">
            <a:xfrm flipH="1">
              <a:off x="1856" y="1865"/>
              <a:ext cx="34" cy="33"/>
            </a:xfrm>
            <a:prstGeom prst="ellipse">
              <a:avLst/>
            </a:prstGeom>
            <a:solidFill>
              <a:srgbClr val="0000FF"/>
            </a:solidFill>
            <a:ln w="19050">
              <a:solidFill>
                <a:schemeClr val="tx1"/>
              </a:solidFill>
              <a:round/>
              <a:headEnd/>
              <a:tailEnd/>
            </a:ln>
            <a:effectLst/>
          </p:spPr>
          <p:txBody>
            <a:bodyPr wrap="none" anchor="ctr"/>
            <a:lstStyle/>
            <a:p>
              <a:endParaRPr lang="en-US"/>
            </a:p>
          </p:txBody>
        </p:sp>
        <p:sp>
          <p:nvSpPr>
            <p:cNvPr id="195205" name="Oval 645"/>
            <p:cNvSpPr>
              <a:spLocks noChangeArrowheads="1"/>
            </p:cNvSpPr>
            <p:nvPr/>
          </p:nvSpPr>
          <p:spPr bwMode="auto">
            <a:xfrm flipH="1">
              <a:off x="2635" y="1976"/>
              <a:ext cx="33" cy="33"/>
            </a:xfrm>
            <a:prstGeom prst="ellipse">
              <a:avLst/>
            </a:prstGeom>
            <a:solidFill>
              <a:srgbClr val="0000FF"/>
            </a:solidFill>
            <a:ln w="19050">
              <a:solidFill>
                <a:schemeClr val="tx1"/>
              </a:solidFill>
              <a:round/>
              <a:headEnd/>
              <a:tailEnd/>
            </a:ln>
            <a:effectLst/>
          </p:spPr>
          <p:txBody>
            <a:bodyPr wrap="none" anchor="ctr"/>
            <a:lstStyle/>
            <a:p>
              <a:endParaRPr lang="en-US"/>
            </a:p>
          </p:txBody>
        </p:sp>
        <p:sp>
          <p:nvSpPr>
            <p:cNvPr id="195206" name="Oval 646"/>
            <p:cNvSpPr>
              <a:spLocks noChangeArrowheads="1"/>
            </p:cNvSpPr>
            <p:nvPr/>
          </p:nvSpPr>
          <p:spPr bwMode="auto">
            <a:xfrm flipH="1">
              <a:off x="2551" y="1837"/>
              <a:ext cx="34" cy="33"/>
            </a:xfrm>
            <a:prstGeom prst="ellipse">
              <a:avLst/>
            </a:prstGeom>
            <a:solidFill>
              <a:srgbClr val="0000FF"/>
            </a:solidFill>
            <a:ln w="19050">
              <a:solidFill>
                <a:schemeClr val="tx1"/>
              </a:solidFill>
              <a:round/>
              <a:headEnd/>
              <a:tailEnd/>
            </a:ln>
            <a:effectLst/>
          </p:spPr>
          <p:txBody>
            <a:bodyPr wrap="none" anchor="ctr"/>
            <a:lstStyle/>
            <a:p>
              <a:endParaRPr lang="en-US"/>
            </a:p>
          </p:txBody>
        </p:sp>
        <p:sp>
          <p:nvSpPr>
            <p:cNvPr id="195207" name="Oval 647"/>
            <p:cNvSpPr>
              <a:spLocks noChangeArrowheads="1"/>
            </p:cNvSpPr>
            <p:nvPr/>
          </p:nvSpPr>
          <p:spPr bwMode="auto">
            <a:xfrm flipH="1">
              <a:off x="3080" y="1948"/>
              <a:ext cx="33" cy="34"/>
            </a:xfrm>
            <a:prstGeom prst="ellipse">
              <a:avLst/>
            </a:prstGeom>
            <a:solidFill>
              <a:srgbClr val="0000FF"/>
            </a:solidFill>
            <a:ln w="19050">
              <a:solidFill>
                <a:schemeClr val="tx1"/>
              </a:solidFill>
              <a:round/>
              <a:headEnd/>
              <a:tailEnd/>
            </a:ln>
            <a:effectLst/>
          </p:spPr>
          <p:txBody>
            <a:bodyPr wrap="none" anchor="ctr"/>
            <a:lstStyle/>
            <a:p>
              <a:endParaRPr lang="en-US"/>
            </a:p>
          </p:txBody>
        </p:sp>
        <p:sp>
          <p:nvSpPr>
            <p:cNvPr id="195208" name="Oval 648"/>
            <p:cNvSpPr>
              <a:spLocks noChangeArrowheads="1"/>
            </p:cNvSpPr>
            <p:nvPr/>
          </p:nvSpPr>
          <p:spPr bwMode="auto">
            <a:xfrm flipH="1">
              <a:off x="3247" y="2087"/>
              <a:ext cx="33" cy="34"/>
            </a:xfrm>
            <a:prstGeom prst="ellipse">
              <a:avLst/>
            </a:prstGeom>
            <a:solidFill>
              <a:srgbClr val="0000FF"/>
            </a:solidFill>
            <a:ln w="19050">
              <a:solidFill>
                <a:schemeClr val="tx1"/>
              </a:solidFill>
              <a:round/>
              <a:headEnd/>
              <a:tailEnd/>
            </a:ln>
            <a:effectLst/>
          </p:spPr>
          <p:txBody>
            <a:bodyPr wrap="none" anchor="ctr"/>
            <a:lstStyle/>
            <a:p>
              <a:endParaRPr lang="en-US"/>
            </a:p>
          </p:txBody>
        </p:sp>
        <p:sp>
          <p:nvSpPr>
            <p:cNvPr id="195209" name="Oval 649"/>
            <p:cNvSpPr>
              <a:spLocks noChangeArrowheads="1"/>
            </p:cNvSpPr>
            <p:nvPr/>
          </p:nvSpPr>
          <p:spPr bwMode="auto">
            <a:xfrm flipH="1">
              <a:off x="2941" y="3366"/>
              <a:ext cx="33" cy="34"/>
            </a:xfrm>
            <a:prstGeom prst="ellipse">
              <a:avLst/>
            </a:prstGeom>
            <a:solidFill>
              <a:srgbClr val="0000FF"/>
            </a:solidFill>
            <a:ln w="19050">
              <a:solidFill>
                <a:schemeClr val="tx1"/>
              </a:solidFill>
              <a:round/>
              <a:headEnd/>
              <a:tailEnd/>
            </a:ln>
            <a:effectLst/>
          </p:spPr>
          <p:txBody>
            <a:bodyPr wrap="none" anchor="ctr"/>
            <a:lstStyle/>
            <a:p>
              <a:endParaRPr lang="en-US"/>
            </a:p>
          </p:txBody>
        </p:sp>
        <p:sp>
          <p:nvSpPr>
            <p:cNvPr id="195210" name="Oval 650"/>
            <p:cNvSpPr>
              <a:spLocks noChangeArrowheads="1"/>
            </p:cNvSpPr>
            <p:nvPr/>
          </p:nvSpPr>
          <p:spPr bwMode="auto">
            <a:xfrm flipH="1">
              <a:off x="2802" y="3338"/>
              <a:ext cx="33" cy="34"/>
            </a:xfrm>
            <a:prstGeom prst="ellipse">
              <a:avLst/>
            </a:prstGeom>
            <a:solidFill>
              <a:srgbClr val="0000FF"/>
            </a:solidFill>
            <a:ln w="19050">
              <a:solidFill>
                <a:schemeClr val="tx1"/>
              </a:solidFill>
              <a:round/>
              <a:headEnd/>
              <a:tailEnd/>
            </a:ln>
            <a:effectLst/>
          </p:spPr>
          <p:txBody>
            <a:bodyPr wrap="none" anchor="ctr"/>
            <a:lstStyle/>
            <a:p>
              <a:endParaRPr lang="en-US"/>
            </a:p>
          </p:txBody>
        </p:sp>
        <p:sp>
          <p:nvSpPr>
            <p:cNvPr id="195211" name="Oval 651"/>
            <p:cNvSpPr>
              <a:spLocks noChangeArrowheads="1"/>
            </p:cNvSpPr>
            <p:nvPr/>
          </p:nvSpPr>
          <p:spPr bwMode="auto">
            <a:xfrm flipH="1">
              <a:off x="2774" y="3116"/>
              <a:ext cx="33" cy="33"/>
            </a:xfrm>
            <a:prstGeom prst="ellipse">
              <a:avLst/>
            </a:prstGeom>
            <a:solidFill>
              <a:srgbClr val="0000FF"/>
            </a:solidFill>
            <a:ln w="19050">
              <a:solidFill>
                <a:schemeClr val="tx1"/>
              </a:solidFill>
              <a:round/>
              <a:headEnd/>
              <a:tailEnd/>
            </a:ln>
            <a:effectLst/>
          </p:spPr>
          <p:txBody>
            <a:bodyPr wrap="none" anchor="ctr"/>
            <a:lstStyle/>
            <a:p>
              <a:endParaRPr lang="en-US"/>
            </a:p>
          </p:txBody>
        </p:sp>
        <p:sp>
          <p:nvSpPr>
            <p:cNvPr id="195212" name="Oval 652"/>
            <p:cNvSpPr>
              <a:spLocks noChangeArrowheads="1"/>
            </p:cNvSpPr>
            <p:nvPr/>
          </p:nvSpPr>
          <p:spPr bwMode="auto">
            <a:xfrm flipH="1">
              <a:off x="2412" y="3144"/>
              <a:ext cx="34" cy="33"/>
            </a:xfrm>
            <a:prstGeom prst="ellipse">
              <a:avLst/>
            </a:prstGeom>
            <a:solidFill>
              <a:srgbClr val="0000FF"/>
            </a:solidFill>
            <a:ln w="19050">
              <a:solidFill>
                <a:schemeClr val="tx1"/>
              </a:solidFill>
              <a:round/>
              <a:headEnd/>
              <a:tailEnd/>
            </a:ln>
            <a:effectLst/>
          </p:spPr>
          <p:txBody>
            <a:bodyPr wrap="none" anchor="ctr"/>
            <a:lstStyle/>
            <a:p>
              <a:endParaRPr lang="en-US"/>
            </a:p>
          </p:txBody>
        </p:sp>
        <p:sp>
          <p:nvSpPr>
            <p:cNvPr id="195213" name="Oval 653"/>
            <p:cNvSpPr>
              <a:spLocks noChangeArrowheads="1"/>
            </p:cNvSpPr>
            <p:nvPr/>
          </p:nvSpPr>
          <p:spPr bwMode="auto">
            <a:xfrm flipH="1">
              <a:off x="2523" y="3171"/>
              <a:ext cx="34" cy="34"/>
            </a:xfrm>
            <a:prstGeom prst="ellipse">
              <a:avLst/>
            </a:prstGeom>
            <a:solidFill>
              <a:srgbClr val="0000FF"/>
            </a:solidFill>
            <a:ln w="19050">
              <a:solidFill>
                <a:schemeClr val="tx1"/>
              </a:solidFill>
              <a:round/>
              <a:headEnd/>
              <a:tailEnd/>
            </a:ln>
            <a:effectLst/>
          </p:spPr>
          <p:txBody>
            <a:bodyPr wrap="none" anchor="ctr"/>
            <a:lstStyle/>
            <a:p>
              <a:endParaRPr lang="en-US"/>
            </a:p>
          </p:txBody>
        </p:sp>
        <p:sp>
          <p:nvSpPr>
            <p:cNvPr id="195214" name="Oval 654"/>
            <p:cNvSpPr>
              <a:spLocks noChangeArrowheads="1"/>
            </p:cNvSpPr>
            <p:nvPr/>
          </p:nvSpPr>
          <p:spPr bwMode="auto">
            <a:xfrm flipH="1">
              <a:off x="2357" y="3255"/>
              <a:ext cx="33" cy="33"/>
            </a:xfrm>
            <a:prstGeom prst="ellipse">
              <a:avLst/>
            </a:prstGeom>
            <a:solidFill>
              <a:srgbClr val="0000FF"/>
            </a:solidFill>
            <a:ln w="19050">
              <a:solidFill>
                <a:schemeClr val="tx1"/>
              </a:solidFill>
              <a:round/>
              <a:headEnd/>
              <a:tailEnd/>
            </a:ln>
            <a:effectLst/>
          </p:spPr>
          <p:txBody>
            <a:bodyPr wrap="none" anchor="ctr"/>
            <a:lstStyle/>
            <a:p>
              <a:endParaRPr lang="en-US"/>
            </a:p>
          </p:txBody>
        </p:sp>
        <p:sp>
          <p:nvSpPr>
            <p:cNvPr id="195215" name="Oval 655"/>
            <p:cNvSpPr>
              <a:spLocks noChangeArrowheads="1"/>
            </p:cNvSpPr>
            <p:nvPr/>
          </p:nvSpPr>
          <p:spPr bwMode="auto">
            <a:xfrm flipH="1">
              <a:off x="2051" y="3283"/>
              <a:ext cx="33" cy="33"/>
            </a:xfrm>
            <a:prstGeom prst="ellipse">
              <a:avLst/>
            </a:prstGeom>
            <a:solidFill>
              <a:srgbClr val="0000FF"/>
            </a:solidFill>
            <a:ln w="19050">
              <a:solidFill>
                <a:schemeClr val="tx1"/>
              </a:solidFill>
              <a:round/>
              <a:headEnd/>
              <a:tailEnd/>
            </a:ln>
            <a:effectLst/>
          </p:spPr>
          <p:txBody>
            <a:bodyPr wrap="none" anchor="ctr"/>
            <a:lstStyle/>
            <a:p>
              <a:endParaRPr lang="en-US"/>
            </a:p>
          </p:txBody>
        </p:sp>
        <p:sp>
          <p:nvSpPr>
            <p:cNvPr id="195216" name="Oval 656"/>
            <p:cNvSpPr>
              <a:spLocks noChangeArrowheads="1"/>
            </p:cNvSpPr>
            <p:nvPr/>
          </p:nvSpPr>
          <p:spPr bwMode="auto">
            <a:xfrm flipH="1">
              <a:off x="1967" y="3394"/>
              <a:ext cx="34" cy="34"/>
            </a:xfrm>
            <a:prstGeom prst="ellipse">
              <a:avLst/>
            </a:prstGeom>
            <a:solidFill>
              <a:srgbClr val="0000FF"/>
            </a:solidFill>
            <a:ln w="19050">
              <a:solidFill>
                <a:schemeClr val="tx1"/>
              </a:solidFill>
              <a:round/>
              <a:headEnd/>
              <a:tailEnd/>
            </a:ln>
            <a:effectLst/>
          </p:spPr>
          <p:txBody>
            <a:bodyPr wrap="none" anchor="ctr"/>
            <a:lstStyle/>
            <a:p>
              <a:endParaRPr lang="en-US"/>
            </a:p>
          </p:txBody>
        </p:sp>
        <p:sp>
          <p:nvSpPr>
            <p:cNvPr id="195217" name="Oval 657"/>
            <p:cNvSpPr>
              <a:spLocks noChangeArrowheads="1"/>
            </p:cNvSpPr>
            <p:nvPr/>
          </p:nvSpPr>
          <p:spPr bwMode="auto">
            <a:xfrm flipH="1">
              <a:off x="1439" y="3199"/>
              <a:ext cx="33" cy="34"/>
            </a:xfrm>
            <a:prstGeom prst="ellipse">
              <a:avLst/>
            </a:prstGeom>
            <a:solidFill>
              <a:srgbClr val="0000FF"/>
            </a:solidFill>
            <a:ln w="19050">
              <a:solidFill>
                <a:schemeClr val="tx1"/>
              </a:solidFill>
              <a:round/>
              <a:headEnd/>
              <a:tailEnd/>
            </a:ln>
            <a:effectLst/>
          </p:spPr>
          <p:txBody>
            <a:bodyPr wrap="none" anchor="ctr"/>
            <a:lstStyle/>
            <a:p>
              <a:endParaRPr lang="en-US"/>
            </a:p>
          </p:txBody>
        </p:sp>
        <p:sp>
          <p:nvSpPr>
            <p:cNvPr id="195218" name="Oval 658"/>
            <p:cNvSpPr>
              <a:spLocks noChangeArrowheads="1"/>
            </p:cNvSpPr>
            <p:nvPr/>
          </p:nvSpPr>
          <p:spPr bwMode="auto">
            <a:xfrm flipH="1">
              <a:off x="1522" y="3060"/>
              <a:ext cx="34" cy="34"/>
            </a:xfrm>
            <a:prstGeom prst="ellipse">
              <a:avLst/>
            </a:prstGeom>
            <a:solidFill>
              <a:srgbClr val="0000FF"/>
            </a:solidFill>
            <a:ln w="19050">
              <a:solidFill>
                <a:schemeClr val="tx1"/>
              </a:solidFill>
              <a:round/>
              <a:headEnd/>
              <a:tailEnd/>
            </a:ln>
            <a:effectLst/>
          </p:spPr>
          <p:txBody>
            <a:bodyPr wrap="none" anchor="ctr"/>
            <a:lstStyle/>
            <a:p>
              <a:endParaRPr lang="en-US"/>
            </a:p>
          </p:txBody>
        </p:sp>
        <p:sp>
          <p:nvSpPr>
            <p:cNvPr id="195219" name="Oval 659"/>
            <p:cNvSpPr>
              <a:spLocks noChangeArrowheads="1"/>
            </p:cNvSpPr>
            <p:nvPr/>
          </p:nvSpPr>
          <p:spPr bwMode="auto">
            <a:xfrm flipH="1">
              <a:off x="1328" y="3116"/>
              <a:ext cx="33" cy="33"/>
            </a:xfrm>
            <a:prstGeom prst="ellipse">
              <a:avLst/>
            </a:prstGeom>
            <a:solidFill>
              <a:srgbClr val="0000FF"/>
            </a:solidFill>
            <a:ln w="19050">
              <a:solidFill>
                <a:schemeClr val="tx1"/>
              </a:solidFill>
              <a:round/>
              <a:headEnd/>
              <a:tailEnd/>
            </a:ln>
            <a:effectLst/>
          </p:spPr>
          <p:txBody>
            <a:bodyPr wrap="none" anchor="ctr"/>
            <a:lstStyle/>
            <a:p>
              <a:endParaRPr lang="en-US"/>
            </a:p>
          </p:txBody>
        </p:sp>
        <p:sp>
          <p:nvSpPr>
            <p:cNvPr id="195220" name="Oval 660"/>
            <p:cNvSpPr>
              <a:spLocks noChangeArrowheads="1"/>
            </p:cNvSpPr>
            <p:nvPr/>
          </p:nvSpPr>
          <p:spPr bwMode="auto">
            <a:xfrm flipH="1">
              <a:off x="1550" y="2782"/>
              <a:ext cx="34" cy="34"/>
            </a:xfrm>
            <a:prstGeom prst="ellipse">
              <a:avLst/>
            </a:prstGeom>
            <a:solidFill>
              <a:srgbClr val="0000FF"/>
            </a:solidFill>
            <a:ln w="19050">
              <a:solidFill>
                <a:schemeClr val="tx1"/>
              </a:solidFill>
              <a:round/>
              <a:headEnd/>
              <a:tailEnd/>
            </a:ln>
            <a:effectLst/>
          </p:spPr>
          <p:txBody>
            <a:bodyPr wrap="none" anchor="ctr"/>
            <a:lstStyle/>
            <a:p>
              <a:endParaRPr lang="en-US"/>
            </a:p>
          </p:txBody>
        </p:sp>
        <p:sp>
          <p:nvSpPr>
            <p:cNvPr id="195221" name="Oval 661"/>
            <p:cNvSpPr>
              <a:spLocks noChangeArrowheads="1"/>
            </p:cNvSpPr>
            <p:nvPr/>
          </p:nvSpPr>
          <p:spPr bwMode="auto">
            <a:xfrm flipH="1">
              <a:off x="1634" y="2754"/>
              <a:ext cx="33" cy="34"/>
            </a:xfrm>
            <a:prstGeom prst="ellipse">
              <a:avLst/>
            </a:prstGeom>
            <a:solidFill>
              <a:srgbClr val="0000FF"/>
            </a:solidFill>
            <a:ln w="19050">
              <a:solidFill>
                <a:schemeClr val="tx1"/>
              </a:solidFill>
              <a:round/>
              <a:headEnd/>
              <a:tailEnd/>
            </a:ln>
            <a:effectLst/>
          </p:spPr>
          <p:txBody>
            <a:bodyPr wrap="none" anchor="ctr"/>
            <a:lstStyle/>
            <a:p>
              <a:endParaRPr lang="en-US"/>
            </a:p>
          </p:txBody>
        </p:sp>
        <p:sp>
          <p:nvSpPr>
            <p:cNvPr id="195222" name="Oval 662"/>
            <p:cNvSpPr>
              <a:spLocks noChangeArrowheads="1"/>
            </p:cNvSpPr>
            <p:nvPr/>
          </p:nvSpPr>
          <p:spPr bwMode="auto">
            <a:xfrm flipH="1">
              <a:off x="2051" y="2643"/>
              <a:ext cx="33" cy="34"/>
            </a:xfrm>
            <a:prstGeom prst="ellipse">
              <a:avLst/>
            </a:prstGeom>
            <a:solidFill>
              <a:srgbClr val="0000FF"/>
            </a:solidFill>
            <a:ln w="19050">
              <a:solidFill>
                <a:schemeClr val="tx1"/>
              </a:solidFill>
              <a:round/>
              <a:headEnd/>
              <a:tailEnd/>
            </a:ln>
            <a:effectLst/>
          </p:spPr>
          <p:txBody>
            <a:bodyPr wrap="none" anchor="ctr"/>
            <a:lstStyle/>
            <a:p>
              <a:endParaRPr lang="en-US"/>
            </a:p>
          </p:txBody>
        </p:sp>
        <p:sp>
          <p:nvSpPr>
            <p:cNvPr id="195223" name="Oval 663"/>
            <p:cNvSpPr>
              <a:spLocks noChangeArrowheads="1"/>
            </p:cNvSpPr>
            <p:nvPr/>
          </p:nvSpPr>
          <p:spPr bwMode="auto">
            <a:xfrm flipH="1">
              <a:off x="2162" y="2727"/>
              <a:ext cx="34" cy="33"/>
            </a:xfrm>
            <a:prstGeom prst="ellipse">
              <a:avLst/>
            </a:prstGeom>
            <a:solidFill>
              <a:srgbClr val="0000FF"/>
            </a:solidFill>
            <a:ln w="19050">
              <a:solidFill>
                <a:schemeClr val="tx1"/>
              </a:solidFill>
              <a:round/>
              <a:headEnd/>
              <a:tailEnd/>
            </a:ln>
            <a:effectLst/>
          </p:spPr>
          <p:txBody>
            <a:bodyPr wrap="none" anchor="ctr"/>
            <a:lstStyle/>
            <a:p>
              <a:endParaRPr lang="en-US"/>
            </a:p>
          </p:txBody>
        </p:sp>
        <p:sp>
          <p:nvSpPr>
            <p:cNvPr id="195224" name="Oval 664"/>
            <p:cNvSpPr>
              <a:spLocks noChangeArrowheads="1"/>
            </p:cNvSpPr>
            <p:nvPr/>
          </p:nvSpPr>
          <p:spPr bwMode="auto">
            <a:xfrm flipH="1">
              <a:off x="2106" y="2365"/>
              <a:ext cx="34" cy="34"/>
            </a:xfrm>
            <a:prstGeom prst="ellipse">
              <a:avLst/>
            </a:prstGeom>
            <a:solidFill>
              <a:srgbClr val="0000FF"/>
            </a:solidFill>
            <a:ln w="19050">
              <a:solidFill>
                <a:schemeClr val="tx1"/>
              </a:solidFill>
              <a:round/>
              <a:headEnd/>
              <a:tailEnd/>
            </a:ln>
            <a:effectLst/>
          </p:spPr>
          <p:txBody>
            <a:bodyPr wrap="none" anchor="ctr"/>
            <a:lstStyle/>
            <a:p>
              <a:endParaRPr lang="en-US"/>
            </a:p>
          </p:txBody>
        </p:sp>
        <p:sp>
          <p:nvSpPr>
            <p:cNvPr id="195225" name="Oval 665"/>
            <p:cNvSpPr>
              <a:spLocks noChangeArrowheads="1"/>
            </p:cNvSpPr>
            <p:nvPr/>
          </p:nvSpPr>
          <p:spPr bwMode="auto">
            <a:xfrm flipH="1">
              <a:off x="1939" y="2170"/>
              <a:ext cx="34" cy="34"/>
            </a:xfrm>
            <a:prstGeom prst="ellipse">
              <a:avLst/>
            </a:prstGeom>
            <a:solidFill>
              <a:srgbClr val="0000FF"/>
            </a:solidFill>
            <a:ln w="19050">
              <a:solidFill>
                <a:schemeClr val="tx1"/>
              </a:solidFill>
              <a:round/>
              <a:headEnd/>
              <a:tailEnd/>
            </a:ln>
            <a:effectLst/>
          </p:spPr>
          <p:txBody>
            <a:bodyPr wrap="none" anchor="ctr"/>
            <a:lstStyle/>
            <a:p>
              <a:endParaRPr lang="en-US"/>
            </a:p>
          </p:txBody>
        </p:sp>
        <p:sp>
          <p:nvSpPr>
            <p:cNvPr id="195226" name="Oval 666"/>
            <p:cNvSpPr>
              <a:spLocks noChangeArrowheads="1"/>
            </p:cNvSpPr>
            <p:nvPr/>
          </p:nvSpPr>
          <p:spPr bwMode="auto">
            <a:xfrm flipH="1">
              <a:off x="2496" y="2310"/>
              <a:ext cx="33" cy="33"/>
            </a:xfrm>
            <a:prstGeom prst="ellipse">
              <a:avLst/>
            </a:prstGeom>
            <a:solidFill>
              <a:srgbClr val="0000FF"/>
            </a:solidFill>
            <a:ln w="19050">
              <a:solidFill>
                <a:schemeClr val="tx1"/>
              </a:solidFill>
              <a:round/>
              <a:headEnd/>
              <a:tailEnd/>
            </a:ln>
            <a:effectLst/>
          </p:spPr>
          <p:txBody>
            <a:bodyPr wrap="none" anchor="ctr"/>
            <a:lstStyle/>
            <a:p>
              <a:endParaRPr lang="en-US"/>
            </a:p>
          </p:txBody>
        </p:sp>
        <p:sp>
          <p:nvSpPr>
            <p:cNvPr id="195227" name="Oval 667"/>
            <p:cNvSpPr>
              <a:spLocks noChangeArrowheads="1"/>
            </p:cNvSpPr>
            <p:nvPr/>
          </p:nvSpPr>
          <p:spPr bwMode="auto">
            <a:xfrm flipH="1">
              <a:off x="2690" y="2170"/>
              <a:ext cx="34" cy="34"/>
            </a:xfrm>
            <a:prstGeom prst="ellipse">
              <a:avLst/>
            </a:prstGeom>
            <a:solidFill>
              <a:srgbClr val="0000FF"/>
            </a:solidFill>
            <a:ln w="19050">
              <a:solidFill>
                <a:schemeClr val="tx1"/>
              </a:solidFill>
              <a:round/>
              <a:headEnd/>
              <a:tailEnd/>
            </a:ln>
            <a:effectLst/>
          </p:spPr>
          <p:txBody>
            <a:bodyPr wrap="none" anchor="ctr"/>
            <a:lstStyle/>
            <a:p>
              <a:endParaRPr lang="en-US"/>
            </a:p>
          </p:txBody>
        </p:sp>
        <p:sp>
          <p:nvSpPr>
            <p:cNvPr id="195228" name="Oval 668"/>
            <p:cNvSpPr>
              <a:spLocks noChangeArrowheads="1"/>
            </p:cNvSpPr>
            <p:nvPr/>
          </p:nvSpPr>
          <p:spPr bwMode="auto">
            <a:xfrm flipH="1">
              <a:off x="3135" y="2337"/>
              <a:ext cx="34" cy="34"/>
            </a:xfrm>
            <a:prstGeom prst="ellipse">
              <a:avLst/>
            </a:prstGeom>
            <a:solidFill>
              <a:srgbClr val="00FF00"/>
            </a:solidFill>
            <a:ln w="19050">
              <a:solidFill>
                <a:schemeClr val="tx1"/>
              </a:solidFill>
              <a:round/>
              <a:headEnd/>
              <a:tailEnd/>
            </a:ln>
            <a:effectLst/>
          </p:spPr>
          <p:txBody>
            <a:bodyPr wrap="none" anchor="ctr"/>
            <a:lstStyle/>
            <a:p>
              <a:endParaRPr lang="en-US"/>
            </a:p>
          </p:txBody>
        </p:sp>
        <p:sp>
          <p:nvSpPr>
            <p:cNvPr id="195229" name="Oval 669"/>
            <p:cNvSpPr>
              <a:spLocks noChangeArrowheads="1"/>
            </p:cNvSpPr>
            <p:nvPr/>
          </p:nvSpPr>
          <p:spPr bwMode="auto">
            <a:xfrm flipH="1">
              <a:off x="3052" y="2254"/>
              <a:ext cx="33" cy="34"/>
            </a:xfrm>
            <a:prstGeom prst="ellipse">
              <a:avLst/>
            </a:prstGeom>
            <a:solidFill>
              <a:srgbClr val="00FF00"/>
            </a:solidFill>
            <a:ln w="19050">
              <a:solidFill>
                <a:schemeClr val="tx1"/>
              </a:solidFill>
              <a:round/>
              <a:headEnd/>
              <a:tailEnd/>
            </a:ln>
            <a:effectLst/>
          </p:spPr>
          <p:txBody>
            <a:bodyPr wrap="none" anchor="ctr"/>
            <a:lstStyle/>
            <a:p>
              <a:endParaRPr lang="en-US"/>
            </a:p>
          </p:txBody>
        </p:sp>
        <p:sp>
          <p:nvSpPr>
            <p:cNvPr id="195230" name="Oval 670"/>
            <p:cNvSpPr>
              <a:spLocks noChangeArrowheads="1"/>
            </p:cNvSpPr>
            <p:nvPr/>
          </p:nvSpPr>
          <p:spPr bwMode="auto">
            <a:xfrm flipH="1">
              <a:off x="3274" y="2421"/>
              <a:ext cx="34" cy="33"/>
            </a:xfrm>
            <a:prstGeom prst="ellipse">
              <a:avLst/>
            </a:prstGeom>
            <a:solidFill>
              <a:srgbClr val="00FF00"/>
            </a:solidFill>
            <a:ln w="19050">
              <a:solidFill>
                <a:schemeClr val="tx1"/>
              </a:solidFill>
              <a:round/>
              <a:headEnd/>
              <a:tailEnd/>
            </a:ln>
            <a:effectLst/>
          </p:spPr>
          <p:txBody>
            <a:bodyPr wrap="none" anchor="ctr"/>
            <a:lstStyle/>
            <a:p>
              <a:endParaRPr lang="en-US"/>
            </a:p>
          </p:txBody>
        </p:sp>
        <p:sp>
          <p:nvSpPr>
            <p:cNvPr id="195231" name="Oval 671"/>
            <p:cNvSpPr>
              <a:spLocks noChangeArrowheads="1"/>
            </p:cNvSpPr>
            <p:nvPr/>
          </p:nvSpPr>
          <p:spPr bwMode="auto">
            <a:xfrm flipH="1">
              <a:off x="2607" y="2671"/>
              <a:ext cx="33" cy="34"/>
            </a:xfrm>
            <a:prstGeom prst="ellipse">
              <a:avLst/>
            </a:prstGeom>
            <a:solidFill>
              <a:srgbClr val="0000FF"/>
            </a:solidFill>
            <a:ln w="19050">
              <a:solidFill>
                <a:schemeClr val="tx1"/>
              </a:solidFill>
              <a:round/>
              <a:headEnd/>
              <a:tailEnd/>
            </a:ln>
            <a:effectLst/>
          </p:spPr>
          <p:txBody>
            <a:bodyPr wrap="none" anchor="ctr"/>
            <a:lstStyle/>
            <a:p>
              <a:endParaRPr lang="en-US"/>
            </a:p>
          </p:txBody>
        </p:sp>
        <p:sp>
          <p:nvSpPr>
            <p:cNvPr id="195232" name="Oval 672"/>
            <p:cNvSpPr>
              <a:spLocks noChangeArrowheads="1"/>
            </p:cNvSpPr>
            <p:nvPr/>
          </p:nvSpPr>
          <p:spPr bwMode="auto">
            <a:xfrm flipH="1">
              <a:off x="2496" y="2615"/>
              <a:ext cx="33" cy="34"/>
            </a:xfrm>
            <a:prstGeom prst="ellipse">
              <a:avLst/>
            </a:prstGeom>
            <a:solidFill>
              <a:srgbClr val="0000FF"/>
            </a:solidFill>
            <a:ln w="19050">
              <a:solidFill>
                <a:schemeClr val="tx1"/>
              </a:solidFill>
              <a:round/>
              <a:headEnd/>
              <a:tailEnd/>
            </a:ln>
            <a:effectLst/>
          </p:spPr>
          <p:txBody>
            <a:bodyPr wrap="none" anchor="ctr"/>
            <a:lstStyle/>
            <a:p>
              <a:endParaRPr lang="en-US"/>
            </a:p>
          </p:txBody>
        </p:sp>
        <p:sp>
          <p:nvSpPr>
            <p:cNvPr id="195233" name="Oval 673"/>
            <p:cNvSpPr>
              <a:spLocks noChangeArrowheads="1"/>
            </p:cNvSpPr>
            <p:nvPr/>
          </p:nvSpPr>
          <p:spPr bwMode="auto">
            <a:xfrm flipH="1">
              <a:off x="2551" y="2893"/>
              <a:ext cx="34" cy="34"/>
            </a:xfrm>
            <a:prstGeom prst="ellipse">
              <a:avLst/>
            </a:prstGeom>
            <a:solidFill>
              <a:srgbClr val="0000FF"/>
            </a:solidFill>
            <a:ln w="19050">
              <a:solidFill>
                <a:schemeClr val="tx1"/>
              </a:solidFill>
              <a:round/>
              <a:headEnd/>
              <a:tailEnd/>
            </a:ln>
            <a:effectLst/>
          </p:spPr>
          <p:txBody>
            <a:bodyPr wrap="none" anchor="ctr"/>
            <a:lstStyle/>
            <a:p>
              <a:endParaRPr lang="en-US"/>
            </a:p>
          </p:txBody>
        </p:sp>
        <p:sp>
          <p:nvSpPr>
            <p:cNvPr id="195234" name="Oval 674"/>
            <p:cNvSpPr>
              <a:spLocks noChangeArrowheads="1"/>
            </p:cNvSpPr>
            <p:nvPr/>
          </p:nvSpPr>
          <p:spPr bwMode="auto">
            <a:xfrm flipH="1">
              <a:off x="3191" y="2727"/>
              <a:ext cx="33" cy="33"/>
            </a:xfrm>
            <a:prstGeom prst="ellipse">
              <a:avLst/>
            </a:prstGeom>
            <a:solidFill>
              <a:srgbClr val="0000FF"/>
            </a:solidFill>
            <a:ln w="19050">
              <a:solidFill>
                <a:schemeClr val="tx1"/>
              </a:solidFill>
              <a:round/>
              <a:headEnd/>
              <a:tailEnd/>
            </a:ln>
            <a:effectLst/>
          </p:spPr>
          <p:txBody>
            <a:bodyPr wrap="none" anchor="ctr"/>
            <a:lstStyle/>
            <a:p>
              <a:endParaRPr lang="en-US"/>
            </a:p>
          </p:txBody>
        </p:sp>
      </p:grpSp>
      <p:sp>
        <p:nvSpPr>
          <p:cNvPr id="277" name="Rectangle 276"/>
          <p:cNvSpPr/>
          <p:nvPr/>
        </p:nvSpPr>
        <p:spPr bwMode="auto">
          <a:xfrm>
            <a:off x="6793907" y="6375161"/>
            <a:ext cx="1931350" cy="350378"/>
          </a:xfrm>
          <a:prstGeom prst="rect">
            <a:avLst/>
          </a:prstGeom>
          <a:solidFill>
            <a:schemeClr val="accent2">
              <a:lumMod val="20000"/>
              <a:lumOff val="80000"/>
            </a:schemeClr>
          </a:solidFill>
          <a:ln w="12700" cap="sq"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sz="1800" dirty="0" smtClean="0"/>
              <a:t>Slide by Seitz</a:t>
            </a:r>
            <a:endParaRPr kumimoji="0" lang="en-US" sz="1800" b="0" i="0" u="none" strike="noStrike" cap="none" normalizeH="0" baseline="0" dirty="0" smtClean="0">
              <a:ln>
                <a:noFill/>
              </a:ln>
              <a:solidFill>
                <a:schemeClr val="tx1"/>
              </a:solidFill>
              <a:effectLst/>
              <a:latin typeface="Times New Roman (Hebrew)" pitchFamily="18"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5235"/>
                                        </p:tgtEl>
                                        <p:attrNameLst>
                                          <p:attrName>style.visibility</p:attrName>
                                        </p:attrNameLst>
                                      </p:cBhvr>
                                      <p:to>
                                        <p:strVal val="visible"/>
                                      </p:to>
                                    </p:set>
                                    <p:animEffect transition="in" filter="fade">
                                      <p:cBhvr>
                                        <p:cTn id="10" dur="500"/>
                                        <p:tgtEl>
                                          <p:spTgt spid="1952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5235"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342" name="Line 734"/>
          <p:cNvSpPr>
            <a:spLocks noChangeShapeType="1"/>
          </p:cNvSpPr>
          <p:nvPr/>
        </p:nvSpPr>
        <p:spPr bwMode="auto">
          <a:xfrm flipH="1" flipV="1">
            <a:off x="3035300" y="4465638"/>
            <a:ext cx="3332163" cy="1295400"/>
          </a:xfrm>
          <a:prstGeom prst="line">
            <a:avLst/>
          </a:prstGeom>
          <a:noFill/>
          <a:ln w="34925">
            <a:solidFill>
              <a:schemeClr val="tx1"/>
            </a:solidFill>
            <a:round/>
            <a:headEnd/>
            <a:tailEnd/>
          </a:ln>
          <a:effectLst/>
        </p:spPr>
        <p:txBody>
          <a:bodyPr/>
          <a:lstStyle/>
          <a:p>
            <a:endParaRPr lang="en-US"/>
          </a:p>
        </p:txBody>
      </p:sp>
      <p:sp>
        <p:nvSpPr>
          <p:cNvPr id="196610" name="Rectangle 2"/>
          <p:cNvSpPr>
            <a:spLocks noGrp="1" noChangeArrowheads="1"/>
          </p:cNvSpPr>
          <p:nvPr>
            <p:ph type="title"/>
          </p:nvPr>
        </p:nvSpPr>
        <p:spPr>
          <a:xfrm>
            <a:off x="702892" y="183735"/>
            <a:ext cx="7772400" cy="1143000"/>
          </a:xfrm>
        </p:spPr>
        <p:txBody>
          <a:bodyPr/>
          <a:lstStyle/>
          <a:p>
            <a:r>
              <a:rPr lang="en-US" dirty="0"/>
              <a:t>Feature matching</a:t>
            </a:r>
          </a:p>
        </p:txBody>
      </p:sp>
      <p:grpSp>
        <p:nvGrpSpPr>
          <p:cNvPr id="2" name="Group 585"/>
          <p:cNvGrpSpPr>
            <a:grpSpLocks/>
          </p:cNvGrpSpPr>
          <p:nvPr/>
        </p:nvGrpSpPr>
        <p:grpSpPr bwMode="auto">
          <a:xfrm>
            <a:off x="2413000" y="2395538"/>
            <a:ext cx="4232275" cy="3711575"/>
            <a:chOff x="1300" y="1670"/>
            <a:chExt cx="2049" cy="1800"/>
          </a:xfrm>
        </p:grpSpPr>
        <p:sp>
          <p:nvSpPr>
            <p:cNvPr id="197192" name="Line 584"/>
            <p:cNvSpPr>
              <a:spLocks noChangeShapeType="1"/>
            </p:cNvSpPr>
            <p:nvPr/>
          </p:nvSpPr>
          <p:spPr bwMode="auto">
            <a:xfrm flipH="1">
              <a:off x="3098" y="2354"/>
              <a:ext cx="24" cy="435"/>
            </a:xfrm>
            <a:prstGeom prst="line">
              <a:avLst/>
            </a:prstGeom>
            <a:noFill/>
            <a:ln w="34925">
              <a:solidFill>
                <a:schemeClr val="tx1"/>
              </a:solidFill>
              <a:round/>
              <a:headEnd/>
              <a:tailEnd/>
            </a:ln>
            <a:effectLst/>
          </p:spPr>
          <p:txBody>
            <a:bodyPr/>
            <a:lstStyle/>
            <a:p>
              <a:endParaRPr lang="en-US"/>
            </a:p>
          </p:txBody>
        </p:sp>
        <p:sp>
          <p:nvSpPr>
            <p:cNvPr id="197190" name="Line 582"/>
            <p:cNvSpPr>
              <a:spLocks noChangeShapeType="1"/>
            </p:cNvSpPr>
            <p:nvPr/>
          </p:nvSpPr>
          <p:spPr bwMode="auto">
            <a:xfrm>
              <a:off x="3074" y="2813"/>
              <a:ext cx="120" cy="436"/>
            </a:xfrm>
            <a:prstGeom prst="line">
              <a:avLst/>
            </a:prstGeom>
            <a:noFill/>
            <a:ln w="34925">
              <a:solidFill>
                <a:schemeClr val="tx1"/>
              </a:solidFill>
              <a:round/>
              <a:headEnd/>
              <a:tailEnd/>
            </a:ln>
            <a:effectLst/>
          </p:spPr>
          <p:txBody>
            <a:bodyPr/>
            <a:lstStyle/>
            <a:p>
              <a:endParaRPr lang="en-US"/>
            </a:p>
          </p:txBody>
        </p:sp>
        <p:sp>
          <p:nvSpPr>
            <p:cNvPr id="197188" name="Line 580"/>
            <p:cNvSpPr>
              <a:spLocks noChangeShapeType="1"/>
            </p:cNvSpPr>
            <p:nvPr/>
          </p:nvSpPr>
          <p:spPr bwMode="auto">
            <a:xfrm>
              <a:off x="2638" y="2281"/>
              <a:ext cx="483" cy="40"/>
            </a:xfrm>
            <a:prstGeom prst="line">
              <a:avLst/>
            </a:prstGeom>
            <a:noFill/>
            <a:ln w="34925">
              <a:solidFill>
                <a:schemeClr val="tx1"/>
              </a:solidFill>
              <a:round/>
              <a:headEnd/>
              <a:tailEnd/>
            </a:ln>
            <a:effectLst/>
          </p:spPr>
          <p:txBody>
            <a:bodyPr/>
            <a:lstStyle/>
            <a:p>
              <a:endParaRPr lang="en-US"/>
            </a:p>
          </p:txBody>
        </p:sp>
        <p:sp>
          <p:nvSpPr>
            <p:cNvPr id="197189" name="Line 581"/>
            <p:cNvSpPr>
              <a:spLocks noChangeShapeType="1"/>
            </p:cNvSpPr>
            <p:nvPr/>
          </p:nvSpPr>
          <p:spPr bwMode="auto">
            <a:xfrm flipV="1">
              <a:off x="2057" y="2273"/>
              <a:ext cx="580" cy="468"/>
            </a:xfrm>
            <a:prstGeom prst="line">
              <a:avLst/>
            </a:prstGeom>
            <a:noFill/>
            <a:ln w="34925">
              <a:solidFill>
                <a:schemeClr val="tx1"/>
              </a:solidFill>
              <a:round/>
              <a:headEnd/>
              <a:tailEnd/>
            </a:ln>
            <a:effectLst/>
          </p:spPr>
          <p:txBody>
            <a:bodyPr/>
            <a:lstStyle/>
            <a:p>
              <a:endParaRPr lang="en-US"/>
            </a:p>
          </p:txBody>
        </p:sp>
        <p:sp>
          <p:nvSpPr>
            <p:cNvPr id="196613" name="Line 5"/>
            <p:cNvSpPr>
              <a:spLocks noChangeShapeType="1"/>
            </p:cNvSpPr>
            <p:nvPr/>
          </p:nvSpPr>
          <p:spPr bwMode="auto">
            <a:xfrm>
              <a:off x="1912" y="1809"/>
              <a:ext cx="166" cy="473"/>
            </a:xfrm>
            <a:prstGeom prst="line">
              <a:avLst/>
            </a:prstGeom>
            <a:noFill/>
            <a:ln w="34925">
              <a:solidFill>
                <a:schemeClr val="tx1"/>
              </a:solidFill>
              <a:round/>
              <a:headEnd/>
              <a:tailEnd/>
            </a:ln>
            <a:effectLst/>
          </p:spPr>
          <p:txBody>
            <a:bodyPr/>
            <a:lstStyle/>
            <a:p>
              <a:endParaRPr lang="en-US"/>
            </a:p>
          </p:txBody>
        </p:sp>
        <p:sp>
          <p:nvSpPr>
            <p:cNvPr id="196614" name="Line 6"/>
            <p:cNvSpPr>
              <a:spLocks noChangeShapeType="1"/>
            </p:cNvSpPr>
            <p:nvPr/>
          </p:nvSpPr>
          <p:spPr bwMode="auto">
            <a:xfrm>
              <a:off x="1912" y="1809"/>
              <a:ext cx="139" cy="973"/>
            </a:xfrm>
            <a:prstGeom prst="line">
              <a:avLst/>
            </a:prstGeom>
            <a:noFill/>
            <a:ln w="34925">
              <a:solidFill>
                <a:schemeClr val="tx1"/>
              </a:solidFill>
              <a:round/>
              <a:headEnd/>
              <a:tailEnd/>
            </a:ln>
            <a:effectLst/>
          </p:spPr>
          <p:txBody>
            <a:bodyPr/>
            <a:lstStyle/>
            <a:p>
              <a:endParaRPr lang="en-US"/>
            </a:p>
          </p:txBody>
        </p:sp>
        <p:sp>
          <p:nvSpPr>
            <p:cNvPr id="196615" name="Line 7"/>
            <p:cNvSpPr>
              <a:spLocks noChangeShapeType="1"/>
            </p:cNvSpPr>
            <p:nvPr/>
          </p:nvSpPr>
          <p:spPr bwMode="auto">
            <a:xfrm flipH="1">
              <a:off x="2051" y="2282"/>
              <a:ext cx="27" cy="500"/>
            </a:xfrm>
            <a:prstGeom prst="line">
              <a:avLst/>
            </a:prstGeom>
            <a:noFill/>
            <a:ln w="34925">
              <a:solidFill>
                <a:schemeClr val="tx1"/>
              </a:solidFill>
              <a:round/>
              <a:headEnd/>
              <a:tailEnd/>
            </a:ln>
            <a:effectLst/>
          </p:spPr>
          <p:txBody>
            <a:bodyPr/>
            <a:lstStyle/>
            <a:p>
              <a:endParaRPr lang="en-US"/>
            </a:p>
          </p:txBody>
        </p:sp>
        <p:sp>
          <p:nvSpPr>
            <p:cNvPr id="196616" name="Line 8"/>
            <p:cNvSpPr>
              <a:spLocks noChangeShapeType="1"/>
            </p:cNvSpPr>
            <p:nvPr/>
          </p:nvSpPr>
          <p:spPr bwMode="auto">
            <a:xfrm>
              <a:off x="1522" y="2615"/>
              <a:ext cx="529" cy="167"/>
            </a:xfrm>
            <a:prstGeom prst="line">
              <a:avLst/>
            </a:prstGeom>
            <a:noFill/>
            <a:ln w="34925">
              <a:solidFill>
                <a:schemeClr val="tx1"/>
              </a:solidFill>
              <a:round/>
              <a:headEnd/>
              <a:tailEnd/>
            </a:ln>
            <a:effectLst/>
          </p:spPr>
          <p:txBody>
            <a:bodyPr/>
            <a:lstStyle/>
            <a:p>
              <a:endParaRPr lang="en-US"/>
            </a:p>
          </p:txBody>
        </p:sp>
        <p:sp>
          <p:nvSpPr>
            <p:cNvPr id="196618" name="Line 10"/>
            <p:cNvSpPr>
              <a:spLocks noChangeShapeType="1"/>
            </p:cNvSpPr>
            <p:nvPr/>
          </p:nvSpPr>
          <p:spPr bwMode="auto">
            <a:xfrm>
              <a:off x="1522" y="3144"/>
              <a:ext cx="473" cy="194"/>
            </a:xfrm>
            <a:prstGeom prst="line">
              <a:avLst/>
            </a:prstGeom>
            <a:noFill/>
            <a:ln w="34925">
              <a:solidFill>
                <a:schemeClr val="tx1"/>
              </a:solidFill>
              <a:round/>
              <a:headEnd/>
              <a:tailEnd/>
            </a:ln>
            <a:effectLst/>
          </p:spPr>
          <p:txBody>
            <a:bodyPr/>
            <a:lstStyle/>
            <a:p>
              <a:endParaRPr lang="en-US"/>
            </a:p>
          </p:txBody>
        </p:sp>
        <p:sp>
          <p:nvSpPr>
            <p:cNvPr id="196624" name="Line 16"/>
            <p:cNvSpPr>
              <a:spLocks noChangeShapeType="1"/>
            </p:cNvSpPr>
            <p:nvPr/>
          </p:nvSpPr>
          <p:spPr bwMode="auto">
            <a:xfrm>
              <a:off x="2440" y="3227"/>
              <a:ext cx="473" cy="56"/>
            </a:xfrm>
            <a:prstGeom prst="line">
              <a:avLst/>
            </a:prstGeom>
            <a:noFill/>
            <a:ln w="34925">
              <a:solidFill>
                <a:schemeClr val="tx1"/>
              </a:solidFill>
              <a:round/>
              <a:headEnd/>
              <a:tailEnd/>
            </a:ln>
            <a:effectLst/>
          </p:spPr>
          <p:txBody>
            <a:bodyPr/>
            <a:lstStyle/>
            <a:p>
              <a:endParaRPr lang="en-US"/>
            </a:p>
          </p:txBody>
        </p:sp>
        <p:sp>
          <p:nvSpPr>
            <p:cNvPr id="196625" name="Line 17"/>
            <p:cNvSpPr>
              <a:spLocks noChangeShapeType="1"/>
            </p:cNvSpPr>
            <p:nvPr/>
          </p:nvSpPr>
          <p:spPr bwMode="auto">
            <a:xfrm flipV="1">
              <a:off x="1467" y="2782"/>
              <a:ext cx="556" cy="306"/>
            </a:xfrm>
            <a:prstGeom prst="line">
              <a:avLst/>
            </a:prstGeom>
            <a:noFill/>
            <a:ln w="34925">
              <a:solidFill>
                <a:schemeClr val="tx1"/>
              </a:solidFill>
              <a:round/>
              <a:headEnd/>
              <a:tailEnd/>
            </a:ln>
            <a:effectLst/>
          </p:spPr>
          <p:txBody>
            <a:bodyPr/>
            <a:lstStyle/>
            <a:p>
              <a:endParaRPr lang="en-US"/>
            </a:p>
          </p:txBody>
        </p:sp>
        <p:sp>
          <p:nvSpPr>
            <p:cNvPr id="196632" name="Line 24"/>
            <p:cNvSpPr>
              <a:spLocks noChangeShapeType="1"/>
            </p:cNvSpPr>
            <p:nvPr/>
          </p:nvSpPr>
          <p:spPr bwMode="auto">
            <a:xfrm flipV="1">
              <a:off x="2440" y="2782"/>
              <a:ext cx="640" cy="445"/>
            </a:xfrm>
            <a:prstGeom prst="line">
              <a:avLst/>
            </a:prstGeom>
            <a:noFill/>
            <a:ln w="34925">
              <a:solidFill>
                <a:schemeClr val="tx1"/>
              </a:solidFill>
              <a:round/>
              <a:headEnd/>
              <a:tailEnd/>
            </a:ln>
            <a:effectLst/>
          </p:spPr>
          <p:txBody>
            <a:bodyPr/>
            <a:lstStyle/>
            <a:p>
              <a:endParaRPr lang="en-US"/>
            </a:p>
          </p:txBody>
        </p:sp>
        <p:sp>
          <p:nvSpPr>
            <p:cNvPr id="196640" name="Line 32"/>
            <p:cNvSpPr>
              <a:spLocks noChangeShapeType="1"/>
            </p:cNvSpPr>
            <p:nvPr/>
          </p:nvSpPr>
          <p:spPr bwMode="auto">
            <a:xfrm flipV="1">
              <a:off x="2579" y="2004"/>
              <a:ext cx="445" cy="250"/>
            </a:xfrm>
            <a:prstGeom prst="line">
              <a:avLst/>
            </a:prstGeom>
            <a:noFill/>
            <a:ln w="34925">
              <a:solidFill>
                <a:schemeClr val="tx1"/>
              </a:solidFill>
              <a:round/>
              <a:headEnd/>
              <a:tailEnd/>
            </a:ln>
            <a:effectLst/>
          </p:spPr>
          <p:txBody>
            <a:bodyPr/>
            <a:lstStyle/>
            <a:p>
              <a:endParaRPr lang="en-US"/>
            </a:p>
          </p:txBody>
        </p:sp>
        <p:sp>
          <p:nvSpPr>
            <p:cNvPr id="196642" name="Line 34"/>
            <p:cNvSpPr>
              <a:spLocks noChangeShapeType="1"/>
            </p:cNvSpPr>
            <p:nvPr/>
          </p:nvSpPr>
          <p:spPr bwMode="auto">
            <a:xfrm flipH="1" flipV="1">
              <a:off x="2078" y="2727"/>
              <a:ext cx="529" cy="27"/>
            </a:xfrm>
            <a:prstGeom prst="line">
              <a:avLst/>
            </a:prstGeom>
            <a:noFill/>
            <a:ln w="34925">
              <a:solidFill>
                <a:schemeClr val="tx1"/>
              </a:solidFill>
              <a:round/>
              <a:headEnd/>
              <a:tailEnd/>
            </a:ln>
            <a:effectLst/>
          </p:spPr>
          <p:txBody>
            <a:bodyPr/>
            <a:lstStyle/>
            <a:p>
              <a:endParaRPr lang="en-US"/>
            </a:p>
          </p:txBody>
        </p:sp>
        <p:pic>
          <p:nvPicPr>
            <p:cNvPr id="196647" name="Picture 39" descr="vgasull_23497540"/>
            <p:cNvPicPr>
              <a:picLocks noChangeAspect="1" noChangeArrowheads="1"/>
            </p:cNvPicPr>
            <p:nvPr/>
          </p:nvPicPr>
          <p:blipFill>
            <a:blip r:embed="rId3" cstate="print"/>
            <a:srcRect/>
            <a:stretch>
              <a:fillRect/>
            </a:stretch>
          </p:blipFill>
          <p:spPr bwMode="auto">
            <a:xfrm>
              <a:off x="1773" y="3199"/>
              <a:ext cx="361" cy="271"/>
            </a:xfrm>
            <a:prstGeom prst="rect">
              <a:avLst/>
            </a:prstGeom>
            <a:noFill/>
          </p:spPr>
        </p:pic>
        <p:pic>
          <p:nvPicPr>
            <p:cNvPr id="196648" name="Picture 40" descr="vgasull_25138094"/>
            <p:cNvPicPr>
              <a:picLocks noChangeAspect="1" noChangeArrowheads="1"/>
            </p:cNvPicPr>
            <p:nvPr/>
          </p:nvPicPr>
          <p:blipFill>
            <a:blip r:embed="rId4" cstate="print"/>
            <a:srcRect/>
            <a:stretch>
              <a:fillRect/>
            </a:stretch>
          </p:blipFill>
          <p:spPr bwMode="auto">
            <a:xfrm>
              <a:off x="2941" y="1865"/>
              <a:ext cx="361" cy="271"/>
            </a:xfrm>
            <a:prstGeom prst="rect">
              <a:avLst/>
            </a:prstGeom>
            <a:noFill/>
          </p:spPr>
        </p:pic>
        <p:pic>
          <p:nvPicPr>
            <p:cNvPr id="196649" name="Picture 41" descr="12537899@N00_61998638"/>
            <p:cNvPicPr>
              <a:picLocks noChangeAspect="1" noChangeArrowheads="1"/>
            </p:cNvPicPr>
            <p:nvPr/>
          </p:nvPicPr>
          <p:blipFill>
            <a:blip r:embed="rId5" cstate="print"/>
            <a:srcRect/>
            <a:stretch>
              <a:fillRect/>
            </a:stretch>
          </p:blipFill>
          <p:spPr bwMode="auto">
            <a:xfrm>
              <a:off x="1300" y="3005"/>
              <a:ext cx="361" cy="271"/>
            </a:xfrm>
            <a:prstGeom prst="rect">
              <a:avLst/>
            </a:prstGeom>
            <a:noFill/>
          </p:spPr>
        </p:pic>
        <p:pic>
          <p:nvPicPr>
            <p:cNvPr id="196657" name="Picture 49" descr="amos_33004438"/>
            <p:cNvPicPr preferRelativeResize="0">
              <a:picLocks noChangeAspect="1" noChangeArrowheads="1"/>
            </p:cNvPicPr>
            <p:nvPr/>
          </p:nvPicPr>
          <p:blipFill>
            <a:blip r:embed="rId6" cstate="print"/>
            <a:srcRect/>
            <a:stretch>
              <a:fillRect/>
            </a:stretch>
          </p:blipFill>
          <p:spPr bwMode="auto">
            <a:xfrm>
              <a:off x="1745" y="1670"/>
              <a:ext cx="361" cy="271"/>
            </a:xfrm>
            <a:prstGeom prst="rect">
              <a:avLst/>
            </a:prstGeom>
            <a:noFill/>
            <a:ln w="34925">
              <a:miter lim="800000"/>
              <a:headEnd/>
              <a:tailEnd/>
            </a:ln>
          </p:spPr>
        </p:pic>
        <p:pic>
          <p:nvPicPr>
            <p:cNvPr id="196658" name="Picture 50" descr="antmoose_35893232"/>
            <p:cNvPicPr>
              <a:picLocks noChangeAspect="1" noChangeArrowheads="1"/>
            </p:cNvPicPr>
            <p:nvPr/>
          </p:nvPicPr>
          <p:blipFill>
            <a:blip r:embed="rId7" cstate="print"/>
            <a:srcRect/>
            <a:stretch>
              <a:fillRect/>
            </a:stretch>
          </p:blipFill>
          <p:spPr bwMode="auto">
            <a:xfrm>
              <a:off x="1355" y="2059"/>
              <a:ext cx="362" cy="271"/>
            </a:xfrm>
            <a:prstGeom prst="rect">
              <a:avLst/>
            </a:prstGeom>
            <a:noFill/>
          </p:spPr>
        </p:pic>
        <p:pic>
          <p:nvPicPr>
            <p:cNvPr id="196659" name="Picture 51" descr="brodo_1608728"/>
            <p:cNvPicPr>
              <a:picLocks noChangeAspect="1" noChangeArrowheads="1"/>
            </p:cNvPicPr>
            <p:nvPr/>
          </p:nvPicPr>
          <p:blipFill>
            <a:blip r:embed="rId8" cstate="print"/>
            <a:srcRect/>
            <a:stretch>
              <a:fillRect/>
            </a:stretch>
          </p:blipFill>
          <p:spPr bwMode="auto">
            <a:xfrm>
              <a:off x="2245" y="3116"/>
              <a:ext cx="362" cy="271"/>
            </a:xfrm>
            <a:prstGeom prst="rect">
              <a:avLst/>
            </a:prstGeom>
            <a:noFill/>
          </p:spPr>
        </p:pic>
        <p:pic>
          <p:nvPicPr>
            <p:cNvPr id="196662" name="Picture 54" descr="daryoush_66536317"/>
            <p:cNvPicPr>
              <a:picLocks noChangeAspect="1" noChangeArrowheads="1"/>
            </p:cNvPicPr>
            <p:nvPr/>
          </p:nvPicPr>
          <p:blipFill>
            <a:blip r:embed="rId9" cstate="print"/>
            <a:srcRect/>
            <a:stretch>
              <a:fillRect/>
            </a:stretch>
          </p:blipFill>
          <p:spPr bwMode="auto">
            <a:xfrm>
              <a:off x="2968" y="2226"/>
              <a:ext cx="362" cy="271"/>
            </a:xfrm>
            <a:prstGeom prst="rect">
              <a:avLst/>
            </a:prstGeom>
            <a:noFill/>
          </p:spPr>
        </p:pic>
        <p:pic>
          <p:nvPicPr>
            <p:cNvPr id="196663" name="Picture 55" descr="ekenzie_18947135"/>
            <p:cNvPicPr>
              <a:picLocks noChangeAspect="1" noChangeArrowheads="1"/>
            </p:cNvPicPr>
            <p:nvPr/>
          </p:nvPicPr>
          <p:blipFill>
            <a:blip r:embed="rId10" cstate="print"/>
            <a:srcRect/>
            <a:stretch>
              <a:fillRect/>
            </a:stretch>
          </p:blipFill>
          <p:spPr bwMode="auto">
            <a:xfrm>
              <a:off x="2746" y="3088"/>
              <a:ext cx="243" cy="362"/>
            </a:xfrm>
            <a:prstGeom prst="rect">
              <a:avLst/>
            </a:prstGeom>
            <a:noFill/>
          </p:spPr>
        </p:pic>
        <p:pic>
          <p:nvPicPr>
            <p:cNvPr id="196664" name="Picture 56" descr="ewanmcdowall_60821586"/>
            <p:cNvPicPr>
              <a:picLocks noChangeAspect="1" noChangeArrowheads="1"/>
            </p:cNvPicPr>
            <p:nvPr/>
          </p:nvPicPr>
          <p:blipFill>
            <a:blip r:embed="rId11" cstate="print"/>
            <a:srcRect/>
            <a:stretch>
              <a:fillRect/>
            </a:stretch>
          </p:blipFill>
          <p:spPr bwMode="auto">
            <a:xfrm>
              <a:off x="1884" y="2615"/>
              <a:ext cx="361" cy="271"/>
            </a:xfrm>
            <a:prstGeom prst="rect">
              <a:avLst/>
            </a:prstGeom>
            <a:noFill/>
          </p:spPr>
        </p:pic>
        <p:pic>
          <p:nvPicPr>
            <p:cNvPr id="196665" name="Picture 57" descr="gauiscaecilius_668314"/>
            <p:cNvPicPr>
              <a:picLocks noChangeAspect="1" noChangeArrowheads="1"/>
            </p:cNvPicPr>
            <p:nvPr/>
          </p:nvPicPr>
          <p:blipFill>
            <a:blip r:embed="rId12" cstate="print"/>
            <a:srcRect/>
            <a:stretch>
              <a:fillRect/>
            </a:stretch>
          </p:blipFill>
          <p:spPr bwMode="auto">
            <a:xfrm>
              <a:off x="2412" y="2143"/>
              <a:ext cx="362" cy="271"/>
            </a:xfrm>
            <a:prstGeom prst="rect">
              <a:avLst/>
            </a:prstGeom>
            <a:noFill/>
          </p:spPr>
        </p:pic>
        <p:pic>
          <p:nvPicPr>
            <p:cNvPr id="196666" name="Picture 58" descr="kurtnaks_31263284"/>
            <p:cNvPicPr>
              <a:picLocks noChangeAspect="1" noChangeArrowheads="1"/>
            </p:cNvPicPr>
            <p:nvPr/>
          </p:nvPicPr>
          <p:blipFill>
            <a:blip r:embed="rId13" cstate="print"/>
            <a:srcRect/>
            <a:stretch>
              <a:fillRect/>
            </a:stretch>
          </p:blipFill>
          <p:spPr bwMode="auto">
            <a:xfrm>
              <a:off x="1439" y="2476"/>
              <a:ext cx="241" cy="362"/>
            </a:xfrm>
            <a:prstGeom prst="rect">
              <a:avLst/>
            </a:prstGeom>
            <a:noFill/>
          </p:spPr>
        </p:pic>
        <p:pic>
          <p:nvPicPr>
            <p:cNvPr id="196667" name="Picture 59" descr="kurtnaks_31264738"/>
            <p:cNvPicPr>
              <a:picLocks noChangeAspect="1" noChangeArrowheads="1"/>
            </p:cNvPicPr>
            <p:nvPr/>
          </p:nvPicPr>
          <p:blipFill>
            <a:blip r:embed="rId14" cstate="print"/>
            <a:srcRect/>
            <a:stretch>
              <a:fillRect/>
            </a:stretch>
          </p:blipFill>
          <p:spPr bwMode="auto">
            <a:xfrm>
              <a:off x="3107" y="3088"/>
              <a:ext cx="242" cy="362"/>
            </a:xfrm>
            <a:prstGeom prst="rect">
              <a:avLst/>
            </a:prstGeom>
            <a:noFill/>
          </p:spPr>
        </p:pic>
        <p:pic>
          <p:nvPicPr>
            <p:cNvPr id="196669" name="Picture 61" descr="kurtnaks_31268253"/>
            <p:cNvPicPr>
              <a:picLocks noChangeAspect="1" noChangeArrowheads="1"/>
            </p:cNvPicPr>
            <p:nvPr/>
          </p:nvPicPr>
          <p:blipFill>
            <a:blip r:embed="rId15" cstate="print"/>
            <a:srcRect/>
            <a:stretch>
              <a:fillRect/>
            </a:stretch>
          </p:blipFill>
          <p:spPr bwMode="auto">
            <a:xfrm>
              <a:off x="2412" y="1809"/>
              <a:ext cx="362" cy="242"/>
            </a:xfrm>
            <a:prstGeom prst="rect">
              <a:avLst/>
            </a:prstGeom>
            <a:noFill/>
          </p:spPr>
        </p:pic>
        <p:pic>
          <p:nvPicPr>
            <p:cNvPr id="196673" name="Picture 65" descr="mrjennings_23299087"/>
            <p:cNvPicPr>
              <a:picLocks noChangeAspect="1" noChangeArrowheads="1"/>
            </p:cNvPicPr>
            <p:nvPr/>
          </p:nvPicPr>
          <p:blipFill>
            <a:blip r:embed="rId16" cstate="print"/>
            <a:srcRect/>
            <a:stretch>
              <a:fillRect/>
            </a:stretch>
          </p:blipFill>
          <p:spPr bwMode="auto">
            <a:xfrm>
              <a:off x="2468" y="2588"/>
              <a:ext cx="271" cy="361"/>
            </a:xfrm>
            <a:prstGeom prst="rect">
              <a:avLst/>
            </a:prstGeom>
            <a:noFill/>
          </p:spPr>
        </p:pic>
        <p:pic>
          <p:nvPicPr>
            <p:cNvPr id="196674" name="Picture 66" descr="mrjennings_62624466"/>
            <p:cNvPicPr>
              <a:picLocks noChangeAspect="1" noChangeArrowheads="1"/>
            </p:cNvPicPr>
            <p:nvPr/>
          </p:nvPicPr>
          <p:blipFill>
            <a:blip r:embed="rId17" cstate="print"/>
            <a:srcRect/>
            <a:stretch>
              <a:fillRect/>
            </a:stretch>
          </p:blipFill>
          <p:spPr bwMode="auto">
            <a:xfrm>
              <a:off x="2913" y="2643"/>
              <a:ext cx="361" cy="271"/>
            </a:xfrm>
            <a:prstGeom prst="rect">
              <a:avLst/>
            </a:prstGeom>
            <a:noFill/>
          </p:spPr>
        </p:pic>
        <p:pic>
          <p:nvPicPr>
            <p:cNvPr id="196675" name="Picture 67" descr="mscolly_8512764"/>
            <p:cNvPicPr>
              <a:picLocks noChangeAspect="1" noChangeArrowheads="1"/>
            </p:cNvPicPr>
            <p:nvPr/>
          </p:nvPicPr>
          <p:blipFill>
            <a:blip r:embed="rId18" cstate="print"/>
            <a:srcRect/>
            <a:stretch>
              <a:fillRect/>
            </a:stretch>
          </p:blipFill>
          <p:spPr bwMode="auto">
            <a:xfrm>
              <a:off x="1912" y="2059"/>
              <a:ext cx="271" cy="362"/>
            </a:xfrm>
            <a:prstGeom prst="rect">
              <a:avLst/>
            </a:prstGeom>
            <a:noFill/>
          </p:spPr>
        </p:pic>
        <p:pic>
          <p:nvPicPr>
            <p:cNvPr id="196678" name="Picture 70" descr="daryoush_66536317"/>
            <p:cNvPicPr>
              <a:picLocks noChangeAspect="1" noChangeArrowheads="1"/>
            </p:cNvPicPr>
            <p:nvPr/>
          </p:nvPicPr>
          <p:blipFill>
            <a:blip r:embed="rId9" cstate="print"/>
            <a:srcRect/>
            <a:stretch>
              <a:fillRect/>
            </a:stretch>
          </p:blipFill>
          <p:spPr bwMode="auto">
            <a:xfrm>
              <a:off x="2968" y="2226"/>
              <a:ext cx="362" cy="271"/>
            </a:xfrm>
            <a:prstGeom prst="rect">
              <a:avLst/>
            </a:prstGeom>
            <a:noFill/>
          </p:spPr>
        </p:pic>
        <p:pic>
          <p:nvPicPr>
            <p:cNvPr id="196679" name="Picture 71" descr="gauiscaecilius_668314"/>
            <p:cNvPicPr>
              <a:picLocks noChangeAspect="1" noChangeArrowheads="1"/>
            </p:cNvPicPr>
            <p:nvPr/>
          </p:nvPicPr>
          <p:blipFill>
            <a:blip r:embed="rId12" cstate="print"/>
            <a:srcRect/>
            <a:stretch>
              <a:fillRect/>
            </a:stretch>
          </p:blipFill>
          <p:spPr bwMode="auto">
            <a:xfrm>
              <a:off x="2412" y="2143"/>
              <a:ext cx="362" cy="271"/>
            </a:xfrm>
            <a:prstGeom prst="rect">
              <a:avLst/>
            </a:prstGeom>
            <a:noFill/>
          </p:spPr>
        </p:pic>
        <p:pic>
          <p:nvPicPr>
            <p:cNvPr id="196681" name="Picture 73" descr="mscolly_8512764"/>
            <p:cNvPicPr>
              <a:picLocks noChangeAspect="1" noChangeArrowheads="1"/>
            </p:cNvPicPr>
            <p:nvPr/>
          </p:nvPicPr>
          <p:blipFill>
            <a:blip r:embed="rId18" cstate="print"/>
            <a:srcRect/>
            <a:stretch>
              <a:fillRect/>
            </a:stretch>
          </p:blipFill>
          <p:spPr bwMode="auto">
            <a:xfrm>
              <a:off x="1912" y="2059"/>
              <a:ext cx="271" cy="362"/>
            </a:xfrm>
            <a:prstGeom prst="rect">
              <a:avLst/>
            </a:prstGeom>
            <a:noFill/>
          </p:spPr>
        </p:pic>
        <p:sp>
          <p:nvSpPr>
            <p:cNvPr id="196682" name="Oval 74"/>
            <p:cNvSpPr>
              <a:spLocks noChangeArrowheads="1"/>
            </p:cNvSpPr>
            <p:nvPr/>
          </p:nvSpPr>
          <p:spPr bwMode="auto">
            <a:xfrm flipH="1">
              <a:off x="1828" y="1781"/>
              <a:ext cx="34" cy="34"/>
            </a:xfrm>
            <a:prstGeom prst="ellipse">
              <a:avLst/>
            </a:prstGeom>
            <a:solidFill>
              <a:srgbClr val="FF0000"/>
            </a:solidFill>
            <a:ln w="19050">
              <a:solidFill>
                <a:schemeClr val="tx1"/>
              </a:solidFill>
              <a:round/>
              <a:headEnd/>
              <a:tailEnd/>
            </a:ln>
            <a:effectLst/>
          </p:spPr>
          <p:txBody>
            <a:bodyPr wrap="none" anchor="ctr"/>
            <a:lstStyle/>
            <a:p>
              <a:endParaRPr lang="en-US"/>
            </a:p>
          </p:txBody>
        </p:sp>
        <p:sp>
          <p:nvSpPr>
            <p:cNvPr id="196683" name="Oval 75"/>
            <p:cNvSpPr>
              <a:spLocks noChangeArrowheads="1"/>
            </p:cNvSpPr>
            <p:nvPr/>
          </p:nvSpPr>
          <p:spPr bwMode="auto">
            <a:xfrm flipH="1">
              <a:off x="1934" y="1837"/>
              <a:ext cx="33" cy="33"/>
            </a:xfrm>
            <a:prstGeom prst="ellipse">
              <a:avLst/>
            </a:prstGeom>
            <a:solidFill>
              <a:srgbClr val="FF0000"/>
            </a:solidFill>
            <a:ln w="19050">
              <a:solidFill>
                <a:schemeClr val="tx1"/>
              </a:solidFill>
              <a:round/>
              <a:headEnd/>
              <a:tailEnd/>
            </a:ln>
            <a:effectLst/>
          </p:spPr>
          <p:txBody>
            <a:bodyPr wrap="none" anchor="ctr"/>
            <a:lstStyle/>
            <a:p>
              <a:endParaRPr lang="en-US"/>
            </a:p>
          </p:txBody>
        </p:sp>
        <p:sp>
          <p:nvSpPr>
            <p:cNvPr id="196684" name="Oval 76"/>
            <p:cNvSpPr>
              <a:spLocks noChangeArrowheads="1"/>
            </p:cNvSpPr>
            <p:nvPr/>
          </p:nvSpPr>
          <p:spPr bwMode="auto">
            <a:xfrm flipH="1">
              <a:off x="2045" y="1726"/>
              <a:ext cx="33" cy="33"/>
            </a:xfrm>
            <a:prstGeom prst="ellipse">
              <a:avLst/>
            </a:prstGeom>
            <a:solidFill>
              <a:srgbClr val="FF0000"/>
            </a:solidFill>
            <a:ln w="19050">
              <a:solidFill>
                <a:schemeClr val="tx1"/>
              </a:solidFill>
              <a:round/>
              <a:headEnd/>
              <a:tailEnd/>
            </a:ln>
            <a:effectLst/>
          </p:spPr>
          <p:txBody>
            <a:bodyPr wrap="none" anchor="ctr"/>
            <a:lstStyle/>
            <a:p>
              <a:endParaRPr lang="en-US"/>
            </a:p>
          </p:txBody>
        </p:sp>
        <p:sp>
          <p:nvSpPr>
            <p:cNvPr id="196685" name="Oval 77"/>
            <p:cNvSpPr>
              <a:spLocks noChangeArrowheads="1"/>
            </p:cNvSpPr>
            <p:nvPr/>
          </p:nvSpPr>
          <p:spPr bwMode="auto">
            <a:xfrm flipH="1">
              <a:off x="1967" y="2109"/>
              <a:ext cx="34" cy="34"/>
            </a:xfrm>
            <a:prstGeom prst="ellipse">
              <a:avLst/>
            </a:prstGeom>
            <a:solidFill>
              <a:srgbClr val="FF0000"/>
            </a:solidFill>
            <a:ln w="19050">
              <a:solidFill>
                <a:schemeClr val="tx1"/>
              </a:solidFill>
              <a:round/>
              <a:headEnd/>
              <a:tailEnd/>
            </a:ln>
            <a:effectLst/>
          </p:spPr>
          <p:txBody>
            <a:bodyPr wrap="none" anchor="ctr"/>
            <a:lstStyle/>
            <a:p>
              <a:endParaRPr lang="en-US"/>
            </a:p>
          </p:txBody>
        </p:sp>
        <p:sp>
          <p:nvSpPr>
            <p:cNvPr id="196686" name="Oval 78"/>
            <p:cNvSpPr>
              <a:spLocks noChangeArrowheads="1"/>
            </p:cNvSpPr>
            <p:nvPr/>
          </p:nvSpPr>
          <p:spPr bwMode="auto">
            <a:xfrm flipH="1">
              <a:off x="2078" y="2198"/>
              <a:ext cx="34" cy="34"/>
            </a:xfrm>
            <a:prstGeom prst="ellipse">
              <a:avLst/>
            </a:prstGeom>
            <a:solidFill>
              <a:srgbClr val="FF0000"/>
            </a:solidFill>
            <a:ln w="19050">
              <a:solidFill>
                <a:schemeClr val="tx1"/>
              </a:solidFill>
              <a:round/>
              <a:headEnd/>
              <a:tailEnd/>
            </a:ln>
            <a:effectLst/>
          </p:spPr>
          <p:txBody>
            <a:bodyPr wrap="none" anchor="ctr"/>
            <a:lstStyle/>
            <a:p>
              <a:endParaRPr lang="en-US"/>
            </a:p>
          </p:txBody>
        </p:sp>
        <p:sp>
          <p:nvSpPr>
            <p:cNvPr id="196687" name="Oval 79"/>
            <p:cNvSpPr>
              <a:spLocks noChangeArrowheads="1"/>
            </p:cNvSpPr>
            <p:nvPr/>
          </p:nvSpPr>
          <p:spPr bwMode="auto">
            <a:xfrm flipH="1">
              <a:off x="1773" y="1865"/>
              <a:ext cx="33" cy="33"/>
            </a:xfrm>
            <a:prstGeom prst="ellipse">
              <a:avLst/>
            </a:prstGeom>
            <a:solidFill>
              <a:srgbClr val="FF0000"/>
            </a:solidFill>
            <a:ln w="19050">
              <a:solidFill>
                <a:schemeClr val="tx1"/>
              </a:solidFill>
              <a:round/>
              <a:headEnd/>
              <a:tailEnd/>
            </a:ln>
            <a:effectLst/>
          </p:spPr>
          <p:txBody>
            <a:bodyPr wrap="none" anchor="ctr"/>
            <a:lstStyle/>
            <a:p>
              <a:pPr algn="ctr"/>
              <a:endParaRPr lang="en-US" sz="1800"/>
            </a:p>
          </p:txBody>
        </p:sp>
        <p:sp>
          <p:nvSpPr>
            <p:cNvPr id="196688" name="Oval 80"/>
            <p:cNvSpPr>
              <a:spLocks noChangeArrowheads="1"/>
            </p:cNvSpPr>
            <p:nvPr/>
          </p:nvSpPr>
          <p:spPr bwMode="auto">
            <a:xfrm flipH="1">
              <a:off x="2468" y="1865"/>
              <a:ext cx="33" cy="33"/>
            </a:xfrm>
            <a:prstGeom prst="ellipse">
              <a:avLst/>
            </a:prstGeom>
            <a:solidFill>
              <a:srgbClr val="FF0000"/>
            </a:solidFill>
            <a:ln w="19050">
              <a:solidFill>
                <a:schemeClr val="tx1"/>
              </a:solidFill>
              <a:round/>
              <a:headEnd/>
              <a:tailEnd/>
            </a:ln>
            <a:effectLst/>
          </p:spPr>
          <p:txBody>
            <a:bodyPr wrap="none" anchor="ctr"/>
            <a:lstStyle/>
            <a:p>
              <a:endParaRPr lang="en-US"/>
            </a:p>
          </p:txBody>
        </p:sp>
        <p:sp>
          <p:nvSpPr>
            <p:cNvPr id="196689" name="Oval 81"/>
            <p:cNvSpPr>
              <a:spLocks noChangeArrowheads="1"/>
            </p:cNvSpPr>
            <p:nvPr/>
          </p:nvSpPr>
          <p:spPr bwMode="auto">
            <a:xfrm flipH="1">
              <a:off x="1967" y="2282"/>
              <a:ext cx="34" cy="33"/>
            </a:xfrm>
            <a:prstGeom prst="ellipse">
              <a:avLst/>
            </a:prstGeom>
            <a:solidFill>
              <a:srgbClr val="FF0000"/>
            </a:solidFill>
            <a:ln w="19050">
              <a:solidFill>
                <a:schemeClr val="tx1"/>
              </a:solidFill>
              <a:round/>
              <a:headEnd/>
              <a:tailEnd/>
            </a:ln>
            <a:effectLst/>
          </p:spPr>
          <p:txBody>
            <a:bodyPr wrap="none" anchor="ctr"/>
            <a:lstStyle/>
            <a:p>
              <a:endParaRPr lang="en-US"/>
            </a:p>
          </p:txBody>
        </p:sp>
        <p:sp>
          <p:nvSpPr>
            <p:cNvPr id="196690" name="Oval 82"/>
            <p:cNvSpPr>
              <a:spLocks noChangeArrowheads="1"/>
            </p:cNvSpPr>
            <p:nvPr/>
          </p:nvSpPr>
          <p:spPr bwMode="auto">
            <a:xfrm flipH="1">
              <a:off x="2718" y="1892"/>
              <a:ext cx="34" cy="34"/>
            </a:xfrm>
            <a:prstGeom prst="ellipse">
              <a:avLst/>
            </a:prstGeom>
            <a:solidFill>
              <a:srgbClr val="FF0000"/>
            </a:solidFill>
            <a:ln w="19050">
              <a:solidFill>
                <a:schemeClr val="tx1"/>
              </a:solidFill>
              <a:round/>
              <a:headEnd/>
              <a:tailEnd/>
            </a:ln>
            <a:effectLst/>
          </p:spPr>
          <p:txBody>
            <a:bodyPr wrap="none" anchor="ctr"/>
            <a:lstStyle/>
            <a:p>
              <a:endParaRPr lang="en-US"/>
            </a:p>
          </p:txBody>
        </p:sp>
        <p:sp>
          <p:nvSpPr>
            <p:cNvPr id="196691" name="Oval 83"/>
            <p:cNvSpPr>
              <a:spLocks noChangeArrowheads="1"/>
            </p:cNvSpPr>
            <p:nvPr/>
          </p:nvSpPr>
          <p:spPr bwMode="auto">
            <a:xfrm flipH="1">
              <a:off x="2551" y="2004"/>
              <a:ext cx="34" cy="33"/>
            </a:xfrm>
            <a:prstGeom prst="ellipse">
              <a:avLst/>
            </a:prstGeom>
            <a:solidFill>
              <a:srgbClr val="FF0000"/>
            </a:solidFill>
            <a:ln w="19050">
              <a:solidFill>
                <a:schemeClr val="tx1"/>
              </a:solidFill>
              <a:round/>
              <a:headEnd/>
              <a:tailEnd/>
            </a:ln>
            <a:effectLst/>
          </p:spPr>
          <p:txBody>
            <a:bodyPr wrap="none" anchor="ctr"/>
            <a:lstStyle/>
            <a:p>
              <a:endParaRPr lang="en-US"/>
            </a:p>
          </p:txBody>
        </p:sp>
        <p:sp>
          <p:nvSpPr>
            <p:cNvPr id="196692" name="Oval 84"/>
            <p:cNvSpPr>
              <a:spLocks noChangeArrowheads="1"/>
            </p:cNvSpPr>
            <p:nvPr/>
          </p:nvSpPr>
          <p:spPr bwMode="auto">
            <a:xfrm flipH="1">
              <a:off x="2440" y="2198"/>
              <a:ext cx="34" cy="34"/>
            </a:xfrm>
            <a:prstGeom prst="ellipse">
              <a:avLst/>
            </a:prstGeom>
            <a:solidFill>
              <a:srgbClr val="FF0000"/>
            </a:solidFill>
            <a:ln w="19050">
              <a:solidFill>
                <a:schemeClr val="tx1"/>
              </a:solidFill>
              <a:round/>
              <a:headEnd/>
              <a:tailEnd/>
            </a:ln>
            <a:effectLst/>
          </p:spPr>
          <p:txBody>
            <a:bodyPr wrap="none" anchor="ctr"/>
            <a:lstStyle/>
            <a:p>
              <a:endParaRPr lang="en-US"/>
            </a:p>
          </p:txBody>
        </p:sp>
        <p:sp>
          <p:nvSpPr>
            <p:cNvPr id="196693" name="Oval 85"/>
            <p:cNvSpPr>
              <a:spLocks noChangeArrowheads="1"/>
            </p:cNvSpPr>
            <p:nvPr/>
          </p:nvSpPr>
          <p:spPr bwMode="auto">
            <a:xfrm flipH="1">
              <a:off x="2718" y="2337"/>
              <a:ext cx="34" cy="34"/>
            </a:xfrm>
            <a:prstGeom prst="ellipse">
              <a:avLst/>
            </a:prstGeom>
            <a:solidFill>
              <a:srgbClr val="FF0000"/>
            </a:solidFill>
            <a:ln w="19050">
              <a:solidFill>
                <a:schemeClr val="tx1"/>
              </a:solidFill>
              <a:round/>
              <a:headEnd/>
              <a:tailEnd/>
            </a:ln>
            <a:effectLst/>
          </p:spPr>
          <p:txBody>
            <a:bodyPr wrap="none" anchor="ctr"/>
            <a:lstStyle/>
            <a:p>
              <a:endParaRPr lang="en-US"/>
            </a:p>
          </p:txBody>
        </p:sp>
        <p:sp>
          <p:nvSpPr>
            <p:cNvPr id="196694" name="Oval 86"/>
            <p:cNvSpPr>
              <a:spLocks noChangeArrowheads="1"/>
            </p:cNvSpPr>
            <p:nvPr/>
          </p:nvSpPr>
          <p:spPr bwMode="auto">
            <a:xfrm flipH="1">
              <a:off x="2551" y="2699"/>
              <a:ext cx="34" cy="33"/>
            </a:xfrm>
            <a:prstGeom prst="ellipse">
              <a:avLst/>
            </a:prstGeom>
            <a:solidFill>
              <a:srgbClr val="FF0000"/>
            </a:solidFill>
            <a:ln w="19050">
              <a:solidFill>
                <a:schemeClr val="tx1"/>
              </a:solidFill>
              <a:round/>
              <a:headEnd/>
              <a:tailEnd/>
            </a:ln>
            <a:effectLst/>
          </p:spPr>
          <p:txBody>
            <a:bodyPr wrap="none" anchor="ctr"/>
            <a:lstStyle/>
            <a:p>
              <a:endParaRPr lang="en-US"/>
            </a:p>
          </p:txBody>
        </p:sp>
        <p:sp>
          <p:nvSpPr>
            <p:cNvPr id="196695" name="Oval 87"/>
            <p:cNvSpPr>
              <a:spLocks noChangeArrowheads="1"/>
            </p:cNvSpPr>
            <p:nvPr/>
          </p:nvSpPr>
          <p:spPr bwMode="auto">
            <a:xfrm flipH="1">
              <a:off x="2662" y="2754"/>
              <a:ext cx="34" cy="34"/>
            </a:xfrm>
            <a:prstGeom prst="ellipse">
              <a:avLst/>
            </a:prstGeom>
            <a:solidFill>
              <a:srgbClr val="FF0000"/>
            </a:solidFill>
            <a:ln w="19050">
              <a:solidFill>
                <a:schemeClr val="tx1"/>
              </a:solidFill>
              <a:round/>
              <a:headEnd/>
              <a:tailEnd/>
            </a:ln>
            <a:effectLst/>
          </p:spPr>
          <p:txBody>
            <a:bodyPr wrap="none" anchor="ctr"/>
            <a:lstStyle/>
            <a:p>
              <a:endParaRPr lang="en-US"/>
            </a:p>
          </p:txBody>
        </p:sp>
        <p:sp>
          <p:nvSpPr>
            <p:cNvPr id="196696" name="Oval 88"/>
            <p:cNvSpPr>
              <a:spLocks noChangeArrowheads="1"/>
            </p:cNvSpPr>
            <p:nvPr/>
          </p:nvSpPr>
          <p:spPr bwMode="auto">
            <a:xfrm flipH="1">
              <a:off x="2190" y="2643"/>
              <a:ext cx="33" cy="34"/>
            </a:xfrm>
            <a:prstGeom prst="ellipse">
              <a:avLst/>
            </a:prstGeom>
            <a:solidFill>
              <a:srgbClr val="FF0000"/>
            </a:solidFill>
            <a:ln w="19050">
              <a:solidFill>
                <a:schemeClr val="tx1"/>
              </a:solidFill>
              <a:round/>
              <a:headEnd/>
              <a:tailEnd/>
            </a:ln>
            <a:effectLst/>
          </p:spPr>
          <p:txBody>
            <a:bodyPr wrap="none" anchor="ctr"/>
            <a:lstStyle/>
            <a:p>
              <a:endParaRPr lang="en-US"/>
            </a:p>
          </p:txBody>
        </p:sp>
        <p:sp>
          <p:nvSpPr>
            <p:cNvPr id="196697" name="Oval 89"/>
            <p:cNvSpPr>
              <a:spLocks noChangeArrowheads="1"/>
            </p:cNvSpPr>
            <p:nvPr/>
          </p:nvSpPr>
          <p:spPr bwMode="auto">
            <a:xfrm flipH="1">
              <a:off x="2496" y="2866"/>
              <a:ext cx="33" cy="33"/>
            </a:xfrm>
            <a:prstGeom prst="ellipse">
              <a:avLst/>
            </a:prstGeom>
            <a:solidFill>
              <a:srgbClr val="FF0000"/>
            </a:solidFill>
            <a:ln w="19050">
              <a:solidFill>
                <a:schemeClr val="tx1"/>
              </a:solidFill>
              <a:round/>
              <a:headEnd/>
              <a:tailEnd/>
            </a:ln>
            <a:effectLst/>
          </p:spPr>
          <p:txBody>
            <a:bodyPr wrap="none" anchor="ctr"/>
            <a:lstStyle/>
            <a:p>
              <a:endParaRPr lang="en-US"/>
            </a:p>
          </p:txBody>
        </p:sp>
        <p:sp>
          <p:nvSpPr>
            <p:cNvPr id="196698" name="Oval 90"/>
            <p:cNvSpPr>
              <a:spLocks noChangeArrowheads="1"/>
            </p:cNvSpPr>
            <p:nvPr/>
          </p:nvSpPr>
          <p:spPr bwMode="auto">
            <a:xfrm flipH="1">
              <a:off x="2078" y="2754"/>
              <a:ext cx="34" cy="34"/>
            </a:xfrm>
            <a:prstGeom prst="ellipse">
              <a:avLst/>
            </a:prstGeom>
            <a:solidFill>
              <a:srgbClr val="FF0000"/>
            </a:solidFill>
            <a:ln w="19050">
              <a:solidFill>
                <a:schemeClr val="tx1"/>
              </a:solidFill>
              <a:round/>
              <a:headEnd/>
              <a:tailEnd/>
            </a:ln>
            <a:effectLst/>
          </p:spPr>
          <p:txBody>
            <a:bodyPr wrap="none" anchor="ctr"/>
            <a:lstStyle/>
            <a:p>
              <a:endParaRPr lang="en-US"/>
            </a:p>
          </p:txBody>
        </p:sp>
        <p:sp>
          <p:nvSpPr>
            <p:cNvPr id="196699" name="Oval 91"/>
            <p:cNvSpPr>
              <a:spLocks noChangeArrowheads="1"/>
            </p:cNvSpPr>
            <p:nvPr/>
          </p:nvSpPr>
          <p:spPr bwMode="auto">
            <a:xfrm flipH="1">
              <a:off x="1550" y="2532"/>
              <a:ext cx="34" cy="34"/>
            </a:xfrm>
            <a:prstGeom prst="ellipse">
              <a:avLst/>
            </a:prstGeom>
            <a:solidFill>
              <a:srgbClr val="FF0000"/>
            </a:solidFill>
            <a:ln w="19050">
              <a:solidFill>
                <a:schemeClr val="tx1"/>
              </a:solidFill>
              <a:round/>
              <a:headEnd/>
              <a:tailEnd/>
            </a:ln>
            <a:effectLst/>
          </p:spPr>
          <p:txBody>
            <a:bodyPr wrap="none" anchor="ctr"/>
            <a:lstStyle/>
            <a:p>
              <a:endParaRPr lang="en-US"/>
            </a:p>
          </p:txBody>
        </p:sp>
        <p:sp>
          <p:nvSpPr>
            <p:cNvPr id="196700" name="Oval 92"/>
            <p:cNvSpPr>
              <a:spLocks noChangeArrowheads="1"/>
            </p:cNvSpPr>
            <p:nvPr/>
          </p:nvSpPr>
          <p:spPr bwMode="auto">
            <a:xfrm flipH="1">
              <a:off x="1494" y="2671"/>
              <a:ext cx="34" cy="34"/>
            </a:xfrm>
            <a:prstGeom prst="ellipse">
              <a:avLst/>
            </a:prstGeom>
            <a:solidFill>
              <a:srgbClr val="FF0000"/>
            </a:solidFill>
            <a:ln w="19050">
              <a:solidFill>
                <a:schemeClr val="tx1"/>
              </a:solidFill>
              <a:round/>
              <a:headEnd/>
              <a:tailEnd/>
            </a:ln>
            <a:effectLst/>
          </p:spPr>
          <p:txBody>
            <a:bodyPr wrap="none" anchor="ctr"/>
            <a:lstStyle/>
            <a:p>
              <a:endParaRPr lang="en-US"/>
            </a:p>
          </p:txBody>
        </p:sp>
        <p:sp>
          <p:nvSpPr>
            <p:cNvPr id="196701" name="Oval 93"/>
            <p:cNvSpPr>
              <a:spLocks noChangeArrowheads="1"/>
            </p:cNvSpPr>
            <p:nvPr/>
          </p:nvSpPr>
          <p:spPr bwMode="auto">
            <a:xfrm flipH="1">
              <a:off x="1439" y="2143"/>
              <a:ext cx="33" cy="33"/>
            </a:xfrm>
            <a:prstGeom prst="ellipse">
              <a:avLst/>
            </a:prstGeom>
            <a:solidFill>
              <a:srgbClr val="FF0000"/>
            </a:solidFill>
            <a:ln w="19050">
              <a:solidFill>
                <a:schemeClr val="tx1"/>
              </a:solidFill>
              <a:round/>
              <a:headEnd/>
              <a:tailEnd/>
            </a:ln>
            <a:effectLst/>
          </p:spPr>
          <p:txBody>
            <a:bodyPr wrap="none" anchor="ctr"/>
            <a:lstStyle/>
            <a:p>
              <a:endParaRPr lang="en-US"/>
            </a:p>
          </p:txBody>
        </p:sp>
        <p:sp>
          <p:nvSpPr>
            <p:cNvPr id="196702" name="Oval 94"/>
            <p:cNvSpPr>
              <a:spLocks noChangeArrowheads="1"/>
            </p:cNvSpPr>
            <p:nvPr/>
          </p:nvSpPr>
          <p:spPr bwMode="auto">
            <a:xfrm flipH="1">
              <a:off x="1606" y="2170"/>
              <a:ext cx="33" cy="34"/>
            </a:xfrm>
            <a:prstGeom prst="ellipse">
              <a:avLst/>
            </a:prstGeom>
            <a:solidFill>
              <a:srgbClr val="FF0000"/>
            </a:solidFill>
            <a:ln w="19050">
              <a:solidFill>
                <a:schemeClr val="tx1"/>
              </a:solidFill>
              <a:round/>
              <a:headEnd/>
              <a:tailEnd/>
            </a:ln>
            <a:effectLst/>
          </p:spPr>
          <p:txBody>
            <a:bodyPr wrap="none" anchor="ctr"/>
            <a:lstStyle/>
            <a:p>
              <a:endParaRPr lang="en-US"/>
            </a:p>
          </p:txBody>
        </p:sp>
        <p:sp>
          <p:nvSpPr>
            <p:cNvPr id="196703" name="Oval 95"/>
            <p:cNvSpPr>
              <a:spLocks noChangeArrowheads="1"/>
            </p:cNvSpPr>
            <p:nvPr/>
          </p:nvSpPr>
          <p:spPr bwMode="auto">
            <a:xfrm flipH="1">
              <a:off x="1606" y="3116"/>
              <a:ext cx="33" cy="33"/>
            </a:xfrm>
            <a:prstGeom prst="ellipse">
              <a:avLst/>
            </a:prstGeom>
            <a:solidFill>
              <a:srgbClr val="FF0000"/>
            </a:solidFill>
            <a:ln w="19050">
              <a:solidFill>
                <a:schemeClr val="tx1"/>
              </a:solidFill>
              <a:round/>
              <a:headEnd/>
              <a:tailEnd/>
            </a:ln>
            <a:effectLst/>
          </p:spPr>
          <p:txBody>
            <a:bodyPr wrap="none" anchor="ctr"/>
            <a:lstStyle/>
            <a:p>
              <a:endParaRPr lang="en-US"/>
            </a:p>
          </p:txBody>
        </p:sp>
        <p:sp>
          <p:nvSpPr>
            <p:cNvPr id="196704" name="Oval 96"/>
            <p:cNvSpPr>
              <a:spLocks noChangeArrowheads="1"/>
            </p:cNvSpPr>
            <p:nvPr/>
          </p:nvSpPr>
          <p:spPr bwMode="auto">
            <a:xfrm flipH="1">
              <a:off x="1550" y="3199"/>
              <a:ext cx="34" cy="34"/>
            </a:xfrm>
            <a:prstGeom prst="ellipse">
              <a:avLst/>
            </a:prstGeom>
            <a:solidFill>
              <a:srgbClr val="FF0000"/>
            </a:solidFill>
            <a:ln w="19050">
              <a:solidFill>
                <a:schemeClr val="tx1"/>
              </a:solidFill>
              <a:round/>
              <a:headEnd/>
              <a:tailEnd/>
            </a:ln>
            <a:effectLst/>
          </p:spPr>
          <p:txBody>
            <a:bodyPr wrap="none" anchor="ctr"/>
            <a:lstStyle/>
            <a:p>
              <a:endParaRPr lang="en-US"/>
            </a:p>
          </p:txBody>
        </p:sp>
        <p:sp>
          <p:nvSpPr>
            <p:cNvPr id="196705" name="Oval 97"/>
            <p:cNvSpPr>
              <a:spLocks noChangeArrowheads="1"/>
            </p:cNvSpPr>
            <p:nvPr/>
          </p:nvSpPr>
          <p:spPr bwMode="auto">
            <a:xfrm flipH="1">
              <a:off x="3191" y="3171"/>
              <a:ext cx="33" cy="34"/>
            </a:xfrm>
            <a:prstGeom prst="ellipse">
              <a:avLst/>
            </a:prstGeom>
            <a:solidFill>
              <a:srgbClr val="FF0000"/>
            </a:solidFill>
            <a:ln w="19050">
              <a:solidFill>
                <a:schemeClr val="tx1"/>
              </a:solidFill>
              <a:round/>
              <a:headEnd/>
              <a:tailEnd/>
            </a:ln>
            <a:effectLst/>
          </p:spPr>
          <p:txBody>
            <a:bodyPr wrap="none" anchor="ctr"/>
            <a:lstStyle/>
            <a:p>
              <a:endParaRPr lang="en-US"/>
            </a:p>
          </p:txBody>
        </p:sp>
        <p:sp>
          <p:nvSpPr>
            <p:cNvPr id="196706" name="Oval 98"/>
            <p:cNvSpPr>
              <a:spLocks noChangeArrowheads="1"/>
            </p:cNvSpPr>
            <p:nvPr/>
          </p:nvSpPr>
          <p:spPr bwMode="auto">
            <a:xfrm flipH="1">
              <a:off x="1967" y="3255"/>
              <a:ext cx="34" cy="33"/>
            </a:xfrm>
            <a:prstGeom prst="ellipse">
              <a:avLst/>
            </a:prstGeom>
            <a:solidFill>
              <a:srgbClr val="FF0000"/>
            </a:solidFill>
            <a:ln w="19050">
              <a:solidFill>
                <a:schemeClr val="tx1"/>
              </a:solidFill>
              <a:round/>
              <a:headEnd/>
              <a:tailEnd/>
            </a:ln>
            <a:effectLst/>
          </p:spPr>
          <p:txBody>
            <a:bodyPr wrap="none" anchor="ctr"/>
            <a:lstStyle/>
            <a:p>
              <a:endParaRPr lang="en-US"/>
            </a:p>
          </p:txBody>
        </p:sp>
        <p:sp>
          <p:nvSpPr>
            <p:cNvPr id="196707" name="Oval 99"/>
            <p:cNvSpPr>
              <a:spLocks noChangeArrowheads="1"/>
            </p:cNvSpPr>
            <p:nvPr/>
          </p:nvSpPr>
          <p:spPr bwMode="auto">
            <a:xfrm flipH="1">
              <a:off x="2078" y="2754"/>
              <a:ext cx="34" cy="34"/>
            </a:xfrm>
            <a:prstGeom prst="ellipse">
              <a:avLst/>
            </a:prstGeom>
            <a:solidFill>
              <a:srgbClr val="FF0000"/>
            </a:solidFill>
            <a:ln w="19050">
              <a:solidFill>
                <a:schemeClr val="tx1"/>
              </a:solidFill>
              <a:round/>
              <a:headEnd/>
              <a:tailEnd/>
            </a:ln>
            <a:effectLst/>
          </p:spPr>
          <p:txBody>
            <a:bodyPr wrap="none" anchor="ctr"/>
            <a:lstStyle/>
            <a:p>
              <a:endParaRPr lang="en-US"/>
            </a:p>
          </p:txBody>
        </p:sp>
        <p:sp>
          <p:nvSpPr>
            <p:cNvPr id="196708" name="Oval 100"/>
            <p:cNvSpPr>
              <a:spLocks noChangeArrowheads="1"/>
            </p:cNvSpPr>
            <p:nvPr/>
          </p:nvSpPr>
          <p:spPr bwMode="auto">
            <a:xfrm flipH="1">
              <a:off x="1828" y="3338"/>
              <a:ext cx="34" cy="34"/>
            </a:xfrm>
            <a:prstGeom prst="ellipse">
              <a:avLst/>
            </a:prstGeom>
            <a:solidFill>
              <a:srgbClr val="FF0000"/>
            </a:solidFill>
            <a:ln w="19050">
              <a:solidFill>
                <a:schemeClr val="tx1"/>
              </a:solidFill>
              <a:round/>
              <a:headEnd/>
              <a:tailEnd/>
            </a:ln>
            <a:effectLst/>
          </p:spPr>
          <p:txBody>
            <a:bodyPr wrap="none" anchor="ctr"/>
            <a:lstStyle/>
            <a:p>
              <a:endParaRPr lang="en-US"/>
            </a:p>
          </p:txBody>
        </p:sp>
        <p:sp>
          <p:nvSpPr>
            <p:cNvPr id="196709" name="Oval 101"/>
            <p:cNvSpPr>
              <a:spLocks noChangeArrowheads="1"/>
            </p:cNvSpPr>
            <p:nvPr/>
          </p:nvSpPr>
          <p:spPr bwMode="auto">
            <a:xfrm flipH="1">
              <a:off x="1939" y="2838"/>
              <a:ext cx="34" cy="33"/>
            </a:xfrm>
            <a:prstGeom prst="ellipse">
              <a:avLst/>
            </a:prstGeom>
            <a:solidFill>
              <a:srgbClr val="FF0000"/>
            </a:solidFill>
            <a:ln w="19050">
              <a:solidFill>
                <a:schemeClr val="tx1"/>
              </a:solidFill>
              <a:round/>
              <a:headEnd/>
              <a:tailEnd/>
            </a:ln>
            <a:effectLst/>
          </p:spPr>
          <p:txBody>
            <a:bodyPr wrap="none" anchor="ctr"/>
            <a:lstStyle/>
            <a:p>
              <a:endParaRPr lang="en-US"/>
            </a:p>
          </p:txBody>
        </p:sp>
        <p:sp>
          <p:nvSpPr>
            <p:cNvPr id="196710" name="Oval 102"/>
            <p:cNvSpPr>
              <a:spLocks noChangeArrowheads="1"/>
            </p:cNvSpPr>
            <p:nvPr/>
          </p:nvSpPr>
          <p:spPr bwMode="auto">
            <a:xfrm flipH="1">
              <a:off x="1912" y="3338"/>
              <a:ext cx="33" cy="34"/>
            </a:xfrm>
            <a:prstGeom prst="ellipse">
              <a:avLst/>
            </a:prstGeom>
            <a:solidFill>
              <a:srgbClr val="FF0000"/>
            </a:solidFill>
            <a:ln w="19050">
              <a:solidFill>
                <a:schemeClr val="tx1"/>
              </a:solidFill>
              <a:round/>
              <a:headEnd/>
              <a:tailEnd/>
            </a:ln>
            <a:effectLst/>
          </p:spPr>
          <p:txBody>
            <a:bodyPr wrap="none" anchor="ctr"/>
            <a:lstStyle/>
            <a:p>
              <a:endParaRPr lang="en-US"/>
            </a:p>
          </p:txBody>
        </p:sp>
        <p:sp>
          <p:nvSpPr>
            <p:cNvPr id="196711" name="Oval 103"/>
            <p:cNvSpPr>
              <a:spLocks noChangeArrowheads="1"/>
            </p:cNvSpPr>
            <p:nvPr/>
          </p:nvSpPr>
          <p:spPr bwMode="auto">
            <a:xfrm flipH="1">
              <a:off x="2051" y="2838"/>
              <a:ext cx="33" cy="33"/>
            </a:xfrm>
            <a:prstGeom prst="ellipse">
              <a:avLst/>
            </a:prstGeom>
            <a:solidFill>
              <a:srgbClr val="FF0000"/>
            </a:solidFill>
            <a:ln w="19050">
              <a:solidFill>
                <a:schemeClr val="tx1"/>
              </a:solidFill>
              <a:round/>
              <a:headEnd/>
              <a:tailEnd/>
            </a:ln>
            <a:effectLst/>
          </p:spPr>
          <p:txBody>
            <a:bodyPr wrap="none" anchor="ctr"/>
            <a:lstStyle/>
            <a:p>
              <a:endParaRPr lang="en-US"/>
            </a:p>
          </p:txBody>
        </p:sp>
        <p:sp>
          <p:nvSpPr>
            <p:cNvPr id="196712" name="Oval 104"/>
            <p:cNvSpPr>
              <a:spLocks noChangeArrowheads="1"/>
            </p:cNvSpPr>
            <p:nvPr/>
          </p:nvSpPr>
          <p:spPr bwMode="auto">
            <a:xfrm flipH="1">
              <a:off x="2329" y="3171"/>
              <a:ext cx="33" cy="34"/>
            </a:xfrm>
            <a:prstGeom prst="ellipse">
              <a:avLst/>
            </a:prstGeom>
            <a:solidFill>
              <a:srgbClr val="FF0000"/>
            </a:solidFill>
            <a:ln w="19050">
              <a:solidFill>
                <a:schemeClr val="tx1"/>
              </a:solidFill>
              <a:round/>
              <a:headEnd/>
              <a:tailEnd/>
            </a:ln>
            <a:effectLst/>
          </p:spPr>
          <p:txBody>
            <a:bodyPr wrap="none" anchor="ctr"/>
            <a:lstStyle/>
            <a:p>
              <a:endParaRPr lang="en-US"/>
            </a:p>
          </p:txBody>
        </p:sp>
        <p:sp>
          <p:nvSpPr>
            <p:cNvPr id="196713" name="Oval 105"/>
            <p:cNvSpPr>
              <a:spLocks noChangeArrowheads="1"/>
            </p:cNvSpPr>
            <p:nvPr/>
          </p:nvSpPr>
          <p:spPr bwMode="auto">
            <a:xfrm flipH="1">
              <a:off x="3302" y="3255"/>
              <a:ext cx="34" cy="33"/>
            </a:xfrm>
            <a:prstGeom prst="ellipse">
              <a:avLst/>
            </a:prstGeom>
            <a:solidFill>
              <a:srgbClr val="FF0000"/>
            </a:solidFill>
            <a:ln w="19050">
              <a:solidFill>
                <a:schemeClr val="tx1"/>
              </a:solidFill>
              <a:round/>
              <a:headEnd/>
              <a:tailEnd/>
            </a:ln>
            <a:effectLst/>
          </p:spPr>
          <p:txBody>
            <a:bodyPr wrap="none" anchor="ctr"/>
            <a:lstStyle/>
            <a:p>
              <a:endParaRPr lang="en-US"/>
            </a:p>
          </p:txBody>
        </p:sp>
        <p:sp>
          <p:nvSpPr>
            <p:cNvPr id="196714" name="Oval 106"/>
            <p:cNvSpPr>
              <a:spLocks noChangeArrowheads="1"/>
            </p:cNvSpPr>
            <p:nvPr/>
          </p:nvSpPr>
          <p:spPr bwMode="auto">
            <a:xfrm flipH="1">
              <a:off x="2802" y="3199"/>
              <a:ext cx="33" cy="34"/>
            </a:xfrm>
            <a:prstGeom prst="ellipse">
              <a:avLst/>
            </a:prstGeom>
            <a:solidFill>
              <a:srgbClr val="FF0000"/>
            </a:solidFill>
            <a:ln w="19050">
              <a:solidFill>
                <a:schemeClr val="tx1"/>
              </a:solidFill>
              <a:round/>
              <a:headEnd/>
              <a:tailEnd/>
            </a:ln>
            <a:effectLst/>
          </p:spPr>
          <p:txBody>
            <a:bodyPr wrap="none" anchor="ctr"/>
            <a:lstStyle/>
            <a:p>
              <a:endParaRPr lang="en-US"/>
            </a:p>
          </p:txBody>
        </p:sp>
        <p:sp>
          <p:nvSpPr>
            <p:cNvPr id="196715" name="Oval 107"/>
            <p:cNvSpPr>
              <a:spLocks noChangeArrowheads="1"/>
            </p:cNvSpPr>
            <p:nvPr/>
          </p:nvSpPr>
          <p:spPr bwMode="auto">
            <a:xfrm flipH="1">
              <a:off x="3135" y="2782"/>
              <a:ext cx="34" cy="34"/>
            </a:xfrm>
            <a:prstGeom prst="ellipse">
              <a:avLst/>
            </a:prstGeom>
            <a:solidFill>
              <a:srgbClr val="FF0000"/>
            </a:solidFill>
            <a:ln w="19050">
              <a:solidFill>
                <a:schemeClr val="tx1"/>
              </a:solidFill>
              <a:round/>
              <a:headEnd/>
              <a:tailEnd/>
            </a:ln>
            <a:effectLst/>
          </p:spPr>
          <p:txBody>
            <a:bodyPr wrap="none" anchor="ctr"/>
            <a:lstStyle/>
            <a:p>
              <a:endParaRPr lang="en-US"/>
            </a:p>
          </p:txBody>
        </p:sp>
        <p:sp>
          <p:nvSpPr>
            <p:cNvPr id="196716" name="Oval 108"/>
            <p:cNvSpPr>
              <a:spLocks noChangeArrowheads="1"/>
            </p:cNvSpPr>
            <p:nvPr/>
          </p:nvSpPr>
          <p:spPr bwMode="auto">
            <a:xfrm flipH="1">
              <a:off x="2885" y="3338"/>
              <a:ext cx="34" cy="34"/>
            </a:xfrm>
            <a:prstGeom prst="ellipse">
              <a:avLst/>
            </a:prstGeom>
            <a:solidFill>
              <a:srgbClr val="FF0000"/>
            </a:solidFill>
            <a:ln w="19050">
              <a:solidFill>
                <a:schemeClr val="tx1"/>
              </a:solidFill>
              <a:round/>
              <a:headEnd/>
              <a:tailEnd/>
            </a:ln>
            <a:effectLst/>
          </p:spPr>
          <p:txBody>
            <a:bodyPr wrap="none" anchor="ctr"/>
            <a:lstStyle/>
            <a:p>
              <a:endParaRPr lang="en-US"/>
            </a:p>
          </p:txBody>
        </p:sp>
        <p:sp>
          <p:nvSpPr>
            <p:cNvPr id="196717" name="Oval 109"/>
            <p:cNvSpPr>
              <a:spLocks noChangeArrowheads="1"/>
            </p:cNvSpPr>
            <p:nvPr/>
          </p:nvSpPr>
          <p:spPr bwMode="auto">
            <a:xfrm flipH="1">
              <a:off x="2996" y="2838"/>
              <a:ext cx="34" cy="33"/>
            </a:xfrm>
            <a:prstGeom prst="ellipse">
              <a:avLst/>
            </a:prstGeom>
            <a:solidFill>
              <a:srgbClr val="FF0000"/>
            </a:solidFill>
            <a:ln w="19050">
              <a:solidFill>
                <a:schemeClr val="tx1"/>
              </a:solidFill>
              <a:round/>
              <a:headEnd/>
              <a:tailEnd/>
            </a:ln>
            <a:effectLst/>
          </p:spPr>
          <p:txBody>
            <a:bodyPr wrap="none" anchor="ctr"/>
            <a:lstStyle/>
            <a:p>
              <a:endParaRPr lang="en-US"/>
            </a:p>
          </p:txBody>
        </p:sp>
        <p:sp>
          <p:nvSpPr>
            <p:cNvPr id="196718" name="Oval 110"/>
            <p:cNvSpPr>
              <a:spLocks noChangeArrowheads="1"/>
            </p:cNvSpPr>
            <p:nvPr/>
          </p:nvSpPr>
          <p:spPr bwMode="auto">
            <a:xfrm flipH="1">
              <a:off x="2968" y="1920"/>
              <a:ext cx="34" cy="34"/>
            </a:xfrm>
            <a:prstGeom prst="ellipse">
              <a:avLst/>
            </a:prstGeom>
            <a:solidFill>
              <a:srgbClr val="FF0000"/>
            </a:solidFill>
            <a:ln w="19050">
              <a:solidFill>
                <a:schemeClr val="tx1"/>
              </a:solidFill>
              <a:round/>
              <a:headEnd/>
              <a:tailEnd/>
            </a:ln>
            <a:effectLst/>
          </p:spPr>
          <p:txBody>
            <a:bodyPr wrap="none" anchor="ctr"/>
            <a:lstStyle/>
            <a:p>
              <a:endParaRPr lang="en-US"/>
            </a:p>
          </p:txBody>
        </p:sp>
        <p:sp>
          <p:nvSpPr>
            <p:cNvPr id="196720" name="Oval 112"/>
            <p:cNvSpPr>
              <a:spLocks noChangeArrowheads="1"/>
            </p:cNvSpPr>
            <p:nvPr/>
          </p:nvSpPr>
          <p:spPr bwMode="auto">
            <a:xfrm flipH="1">
              <a:off x="3135" y="2059"/>
              <a:ext cx="34" cy="34"/>
            </a:xfrm>
            <a:prstGeom prst="ellipse">
              <a:avLst/>
            </a:prstGeom>
            <a:solidFill>
              <a:srgbClr val="FF0000"/>
            </a:solidFill>
            <a:ln w="19050">
              <a:solidFill>
                <a:schemeClr val="tx1"/>
              </a:solidFill>
              <a:round/>
              <a:headEnd/>
              <a:tailEnd/>
            </a:ln>
            <a:effectLst/>
          </p:spPr>
          <p:txBody>
            <a:bodyPr wrap="none" anchor="ctr"/>
            <a:lstStyle/>
            <a:p>
              <a:endParaRPr lang="en-US"/>
            </a:p>
          </p:txBody>
        </p:sp>
        <p:sp>
          <p:nvSpPr>
            <p:cNvPr id="196742" name="Oval 134"/>
            <p:cNvSpPr>
              <a:spLocks noChangeArrowheads="1"/>
            </p:cNvSpPr>
            <p:nvPr/>
          </p:nvSpPr>
          <p:spPr bwMode="auto">
            <a:xfrm flipH="1">
              <a:off x="3219" y="2337"/>
              <a:ext cx="33" cy="34"/>
            </a:xfrm>
            <a:prstGeom prst="ellipse">
              <a:avLst/>
            </a:prstGeom>
            <a:solidFill>
              <a:srgbClr val="FF0000"/>
            </a:solidFill>
            <a:ln w="19050">
              <a:solidFill>
                <a:schemeClr val="tx1"/>
              </a:solidFill>
              <a:round/>
              <a:headEnd/>
              <a:tailEnd/>
            </a:ln>
            <a:effectLst/>
          </p:spPr>
          <p:txBody>
            <a:bodyPr wrap="none" anchor="ctr"/>
            <a:lstStyle/>
            <a:p>
              <a:endParaRPr lang="en-US"/>
            </a:p>
          </p:txBody>
        </p:sp>
        <p:sp>
          <p:nvSpPr>
            <p:cNvPr id="196744" name="Oval 136"/>
            <p:cNvSpPr>
              <a:spLocks noChangeArrowheads="1"/>
            </p:cNvSpPr>
            <p:nvPr/>
          </p:nvSpPr>
          <p:spPr bwMode="auto">
            <a:xfrm flipH="1">
              <a:off x="3219" y="2254"/>
              <a:ext cx="33" cy="34"/>
            </a:xfrm>
            <a:prstGeom prst="ellipse">
              <a:avLst/>
            </a:prstGeom>
            <a:solidFill>
              <a:srgbClr val="FF0000"/>
            </a:solidFill>
            <a:ln w="19050">
              <a:solidFill>
                <a:schemeClr val="tx1"/>
              </a:solidFill>
              <a:round/>
              <a:headEnd/>
              <a:tailEnd/>
            </a:ln>
            <a:effectLst/>
          </p:spPr>
          <p:txBody>
            <a:bodyPr wrap="none" anchor="ctr"/>
            <a:lstStyle/>
            <a:p>
              <a:endParaRPr lang="en-US"/>
            </a:p>
          </p:txBody>
        </p:sp>
        <p:sp>
          <p:nvSpPr>
            <p:cNvPr id="196755" name="Oval 147"/>
            <p:cNvSpPr>
              <a:spLocks noChangeArrowheads="1"/>
            </p:cNvSpPr>
            <p:nvPr/>
          </p:nvSpPr>
          <p:spPr bwMode="auto">
            <a:xfrm flipH="1">
              <a:off x="1328" y="3032"/>
              <a:ext cx="33" cy="34"/>
            </a:xfrm>
            <a:prstGeom prst="ellipse">
              <a:avLst/>
            </a:prstGeom>
            <a:solidFill>
              <a:srgbClr val="FF0000"/>
            </a:solidFill>
            <a:ln w="19050">
              <a:solidFill>
                <a:schemeClr val="tx1"/>
              </a:solidFill>
              <a:round/>
              <a:headEnd/>
              <a:tailEnd/>
            </a:ln>
            <a:effectLst/>
          </p:spPr>
          <p:txBody>
            <a:bodyPr wrap="none" anchor="ctr"/>
            <a:lstStyle/>
            <a:p>
              <a:endParaRPr lang="en-US"/>
            </a:p>
          </p:txBody>
        </p:sp>
        <p:sp>
          <p:nvSpPr>
            <p:cNvPr id="196758" name="Oval 150"/>
            <p:cNvSpPr>
              <a:spLocks noChangeArrowheads="1"/>
            </p:cNvSpPr>
            <p:nvPr/>
          </p:nvSpPr>
          <p:spPr bwMode="auto">
            <a:xfrm flipH="1">
              <a:off x="1912" y="1753"/>
              <a:ext cx="33" cy="34"/>
            </a:xfrm>
            <a:prstGeom prst="ellipse">
              <a:avLst/>
            </a:prstGeom>
            <a:solidFill>
              <a:srgbClr val="00FF00"/>
            </a:solidFill>
            <a:ln w="19050">
              <a:solidFill>
                <a:schemeClr val="tx1"/>
              </a:solidFill>
              <a:round/>
              <a:headEnd/>
              <a:tailEnd/>
            </a:ln>
            <a:effectLst/>
          </p:spPr>
          <p:txBody>
            <a:bodyPr wrap="none" anchor="ctr"/>
            <a:lstStyle/>
            <a:p>
              <a:endParaRPr lang="en-US"/>
            </a:p>
          </p:txBody>
        </p:sp>
        <p:sp>
          <p:nvSpPr>
            <p:cNvPr id="196759" name="Oval 151"/>
            <p:cNvSpPr>
              <a:spLocks noChangeArrowheads="1"/>
            </p:cNvSpPr>
            <p:nvPr/>
          </p:nvSpPr>
          <p:spPr bwMode="auto">
            <a:xfrm flipH="1">
              <a:off x="2023" y="1809"/>
              <a:ext cx="33" cy="34"/>
            </a:xfrm>
            <a:prstGeom prst="ellipse">
              <a:avLst/>
            </a:prstGeom>
            <a:solidFill>
              <a:srgbClr val="00FF00"/>
            </a:solidFill>
            <a:ln w="19050">
              <a:solidFill>
                <a:schemeClr val="tx1"/>
              </a:solidFill>
              <a:round/>
              <a:headEnd/>
              <a:tailEnd/>
            </a:ln>
            <a:effectLst/>
          </p:spPr>
          <p:txBody>
            <a:bodyPr wrap="none" anchor="ctr"/>
            <a:lstStyle/>
            <a:p>
              <a:endParaRPr lang="en-US"/>
            </a:p>
          </p:txBody>
        </p:sp>
        <p:sp>
          <p:nvSpPr>
            <p:cNvPr id="196760" name="Oval 152"/>
            <p:cNvSpPr>
              <a:spLocks noChangeArrowheads="1"/>
            </p:cNvSpPr>
            <p:nvPr/>
          </p:nvSpPr>
          <p:spPr bwMode="auto">
            <a:xfrm flipH="1">
              <a:off x="2496" y="1948"/>
              <a:ext cx="33" cy="34"/>
            </a:xfrm>
            <a:prstGeom prst="ellipse">
              <a:avLst/>
            </a:prstGeom>
            <a:solidFill>
              <a:srgbClr val="00FF00"/>
            </a:solidFill>
            <a:ln w="19050">
              <a:solidFill>
                <a:schemeClr val="tx1"/>
              </a:solidFill>
              <a:round/>
              <a:headEnd/>
              <a:tailEnd/>
            </a:ln>
            <a:effectLst/>
          </p:spPr>
          <p:txBody>
            <a:bodyPr wrap="none" anchor="ctr"/>
            <a:lstStyle/>
            <a:p>
              <a:endParaRPr lang="en-US"/>
            </a:p>
          </p:txBody>
        </p:sp>
        <p:sp>
          <p:nvSpPr>
            <p:cNvPr id="196761" name="Oval 153"/>
            <p:cNvSpPr>
              <a:spLocks noChangeArrowheads="1"/>
            </p:cNvSpPr>
            <p:nvPr/>
          </p:nvSpPr>
          <p:spPr bwMode="auto">
            <a:xfrm flipH="1">
              <a:off x="2635" y="1892"/>
              <a:ext cx="33" cy="34"/>
            </a:xfrm>
            <a:prstGeom prst="ellipse">
              <a:avLst/>
            </a:prstGeom>
            <a:solidFill>
              <a:srgbClr val="00FF00"/>
            </a:solidFill>
            <a:ln w="19050">
              <a:solidFill>
                <a:schemeClr val="tx1"/>
              </a:solidFill>
              <a:round/>
              <a:headEnd/>
              <a:tailEnd/>
            </a:ln>
            <a:effectLst/>
          </p:spPr>
          <p:txBody>
            <a:bodyPr wrap="none" anchor="ctr"/>
            <a:lstStyle/>
            <a:p>
              <a:endParaRPr lang="en-US"/>
            </a:p>
          </p:txBody>
        </p:sp>
        <p:sp>
          <p:nvSpPr>
            <p:cNvPr id="196762" name="Oval 154"/>
            <p:cNvSpPr>
              <a:spLocks noChangeArrowheads="1"/>
            </p:cNvSpPr>
            <p:nvPr/>
          </p:nvSpPr>
          <p:spPr bwMode="auto">
            <a:xfrm flipH="1">
              <a:off x="2662" y="1837"/>
              <a:ext cx="34" cy="33"/>
            </a:xfrm>
            <a:prstGeom prst="ellipse">
              <a:avLst/>
            </a:prstGeom>
            <a:solidFill>
              <a:srgbClr val="00FF00"/>
            </a:solidFill>
            <a:ln w="19050">
              <a:solidFill>
                <a:schemeClr val="tx1"/>
              </a:solidFill>
              <a:round/>
              <a:headEnd/>
              <a:tailEnd/>
            </a:ln>
            <a:effectLst/>
          </p:spPr>
          <p:txBody>
            <a:bodyPr wrap="none" anchor="ctr"/>
            <a:lstStyle/>
            <a:p>
              <a:endParaRPr lang="en-US"/>
            </a:p>
          </p:txBody>
        </p:sp>
        <p:sp>
          <p:nvSpPr>
            <p:cNvPr id="196763" name="Oval 155"/>
            <p:cNvSpPr>
              <a:spLocks noChangeArrowheads="1"/>
            </p:cNvSpPr>
            <p:nvPr/>
          </p:nvSpPr>
          <p:spPr bwMode="auto">
            <a:xfrm flipH="1">
              <a:off x="3191" y="1948"/>
              <a:ext cx="33" cy="34"/>
            </a:xfrm>
            <a:prstGeom prst="ellipse">
              <a:avLst/>
            </a:prstGeom>
            <a:solidFill>
              <a:srgbClr val="00FF00"/>
            </a:solidFill>
            <a:ln w="19050">
              <a:solidFill>
                <a:schemeClr val="tx1"/>
              </a:solidFill>
              <a:round/>
              <a:headEnd/>
              <a:tailEnd/>
            </a:ln>
            <a:effectLst/>
          </p:spPr>
          <p:txBody>
            <a:bodyPr wrap="none" anchor="ctr"/>
            <a:lstStyle/>
            <a:p>
              <a:endParaRPr lang="en-US"/>
            </a:p>
          </p:txBody>
        </p:sp>
        <p:sp>
          <p:nvSpPr>
            <p:cNvPr id="196764" name="Oval 156"/>
            <p:cNvSpPr>
              <a:spLocks noChangeArrowheads="1"/>
            </p:cNvSpPr>
            <p:nvPr/>
          </p:nvSpPr>
          <p:spPr bwMode="auto">
            <a:xfrm flipH="1">
              <a:off x="3080" y="1892"/>
              <a:ext cx="33" cy="34"/>
            </a:xfrm>
            <a:prstGeom prst="ellipse">
              <a:avLst/>
            </a:prstGeom>
            <a:solidFill>
              <a:srgbClr val="00FF00"/>
            </a:solidFill>
            <a:ln w="19050">
              <a:solidFill>
                <a:schemeClr val="tx1"/>
              </a:solidFill>
              <a:round/>
              <a:headEnd/>
              <a:tailEnd/>
            </a:ln>
            <a:effectLst/>
          </p:spPr>
          <p:txBody>
            <a:bodyPr wrap="none" anchor="ctr"/>
            <a:lstStyle/>
            <a:p>
              <a:endParaRPr lang="en-US"/>
            </a:p>
          </p:txBody>
        </p:sp>
        <p:sp>
          <p:nvSpPr>
            <p:cNvPr id="196765" name="Oval 157"/>
            <p:cNvSpPr>
              <a:spLocks noChangeArrowheads="1"/>
            </p:cNvSpPr>
            <p:nvPr/>
          </p:nvSpPr>
          <p:spPr bwMode="auto">
            <a:xfrm flipH="1">
              <a:off x="2996" y="2004"/>
              <a:ext cx="34" cy="33"/>
            </a:xfrm>
            <a:prstGeom prst="ellipse">
              <a:avLst/>
            </a:prstGeom>
            <a:solidFill>
              <a:srgbClr val="00FF00"/>
            </a:solidFill>
            <a:ln w="19050">
              <a:solidFill>
                <a:schemeClr val="tx1"/>
              </a:solidFill>
              <a:round/>
              <a:headEnd/>
              <a:tailEnd/>
            </a:ln>
            <a:effectLst/>
          </p:spPr>
          <p:txBody>
            <a:bodyPr wrap="none" anchor="ctr"/>
            <a:lstStyle/>
            <a:p>
              <a:endParaRPr lang="en-US"/>
            </a:p>
          </p:txBody>
        </p:sp>
        <p:sp>
          <p:nvSpPr>
            <p:cNvPr id="196766" name="Oval 158"/>
            <p:cNvSpPr>
              <a:spLocks noChangeArrowheads="1"/>
            </p:cNvSpPr>
            <p:nvPr/>
          </p:nvSpPr>
          <p:spPr bwMode="auto">
            <a:xfrm flipH="1">
              <a:off x="1439" y="2226"/>
              <a:ext cx="33" cy="34"/>
            </a:xfrm>
            <a:prstGeom prst="ellipse">
              <a:avLst/>
            </a:prstGeom>
            <a:solidFill>
              <a:srgbClr val="00FF00"/>
            </a:solidFill>
            <a:ln w="19050">
              <a:solidFill>
                <a:schemeClr val="tx1"/>
              </a:solidFill>
              <a:round/>
              <a:headEnd/>
              <a:tailEnd/>
            </a:ln>
            <a:effectLst/>
          </p:spPr>
          <p:txBody>
            <a:bodyPr wrap="none" anchor="ctr"/>
            <a:lstStyle/>
            <a:p>
              <a:endParaRPr lang="en-US"/>
            </a:p>
          </p:txBody>
        </p:sp>
        <p:sp>
          <p:nvSpPr>
            <p:cNvPr id="196767" name="Oval 159"/>
            <p:cNvSpPr>
              <a:spLocks noChangeArrowheads="1"/>
            </p:cNvSpPr>
            <p:nvPr/>
          </p:nvSpPr>
          <p:spPr bwMode="auto">
            <a:xfrm flipH="1">
              <a:off x="1634" y="2087"/>
              <a:ext cx="33" cy="34"/>
            </a:xfrm>
            <a:prstGeom prst="ellipse">
              <a:avLst/>
            </a:prstGeom>
            <a:solidFill>
              <a:srgbClr val="00FF00"/>
            </a:solidFill>
            <a:ln w="19050">
              <a:solidFill>
                <a:schemeClr val="tx1"/>
              </a:solidFill>
              <a:round/>
              <a:headEnd/>
              <a:tailEnd/>
            </a:ln>
            <a:effectLst/>
          </p:spPr>
          <p:txBody>
            <a:bodyPr wrap="none" anchor="ctr"/>
            <a:lstStyle/>
            <a:p>
              <a:endParaRPr lang="en-US"/>
            </a:p>
          </p:txBody>
        </p:sp>
        <p:sp>
          <p:nvSpPr>
            <p:cNvPr id="196768" name="Oval 160"/>
            <p:cNvSpPr>
              <a:spLocks noChangeArrowheads="1"/>
            </p:cNvSpPr>
            <p:nvPr/>
          </p:nvSpPr>
          <p:spPr bwMode="auto">
            <a:xfrm flipH="1">
              <a:off x="2523" y="2198"/>
              <a:ext cx="34" cy="34"/>
            </a:xfrm>
            <a:prstGeom prst="ellipse">
              <a:avLst/>
            </a:prstGeom>
            <a:solidFill>
              <a:srgbClr val="00FF00"/>
            </a:solidFill>
            <a:ln w="19050">
              <a:solidFill>
                <a:schemeClr val="tx1"/>
              </a:solidFill>
              <a:round/>
              <a:headEnd/>
              <a:tailEnd/>
            </a:ln>
            <a:effectLst/>
          </p:spPr>
          <p:txBody>
            <a:bodyPr wrap="none" anchor="ctr"/>
            <a:lstStyle/>
            <a:p>
              <a:endParaRPr lang="en-US"/>
            </a:p>
          </p:txBody>
        </p:sp>
        <p:sp>
          <p:nvSpPr>
            <p:cNvPr id="196769" name="Oval 161"/>
            <p:cNvSpPr>
              <a:spLocks noChangeArrowheads="1"/>
            </p:cNvSpPr>
            <p:nvPr/>
          </p:nvSpPr>
          <p:spPr bwMode="auto">
            <a:xfrm flipH="1">
              <a:off x="2468" y="2365"/>
              <a:ext cx="33" cy="34"/>
            </a:xfrm>
            <a:prstGeom prst="ellipse">
              <a:avLst/>
            </a:prstGeom>
            <a:solidFill>
              <a:srgbClr val="00FF00"/>
            </a:solidFill>
            <a:ln w="19050">
              <a:solidFill>
                <a:schemeClr val="tx1"/>
              </a:solidFill>
              <a:round/>
              <a:headEnd/>
              <a:tailEnd/>
            </a:ln>
            <a:effectLst/>
          </p:spPr>
          <p:txBody>
            <a:bodyPr wrap="none" anchor="ctr"/>
            <a:lstStyle/>
            <a:p>
              <a:endParaRPr lang="en-US"/>
            </a:p>
          </p:txBody>
        </p:sp>
        <p:sp>
          <p:nvSpPr>
            <p:cNvPr id="196770" name="Oval 162"/>
            <p:cNvSpPr>
              <a:spLocks noChangeArrowheads="1"/>
            </p:cNvSpPr>
            <p:nvPr/>
          </p:nvSpPr>
          <p:spPr bwMode="auto">
            <a:xfrm flipH="1">
              <a:off x="2635" y="2282"/>
              <a:ext cx="33" cy="33"/>
            </a:xfrm>
            <a:prstGeom prst="ellipse">
              <a:avLst/>
            </a:prstGeom>
            <a:solidFill>
              <a:srgbClr val="00FF00"/>
            </a:solidFill>
            <a:ln w="19050">
              <a:solidFill>
                <a:schemeClr val="tx1"/>
              </a:solidFill>
              <a:round/>
              <a:headEnd/>
              <a:tailEnd/>
            </a:ln>
            <a:effectLst/>
          </p:spPr>
          <p:txBody>
            <a:bodyPr wrap="none" anchor="ctr"/>
            <a:lstStyle/>
            <a:p>
              <a:endParaRPr lang="en-US"/>
            </a:p>
          </p:txBody>
        </p:sp>
        <p:sp>
          <p:nvSpPr>
            <p:cNvPr id="196771" name="Oval 163"/>
            <p:cNvSpPr>
              <a:spLocks noChangeArrowheads="1"/>
            </p:cNvSpPr>
            <p:nvPr/>
          </p:nvSpPr>
          <p:spPr bwMode="auto">
            <a:xfrm flipH="1">
              <a:off x="2078" y="2282"/>
              <a:ext cx="34" cy="33"/>
            </a:xfrm>
            <a:prstGeom prst="ellipse">
              <a:avLst/>
            </a:prstGeom>
            <a:solidFill>
              <a:srgbClr val="00FF00"/>
            </a:solidFill>
            <a:ln w="19050">
              <a:solidFill>
                <a:schemeClr val="tx1"/>
              </a:solidFill>
              <a:round/>
              <a:headEnd/>
              <a:tailEnd/>
            </a:ln>
            <a:effectLst/>
          </p:spPr>
          <p:txBody>
            <a:bodyPr wrap="none" anchor="ctr"/>
            <a:lstStyle/>
            <a:p>
              <a:endParaRPr lang="en-US"/>
            </a:p>
          </p:txBody>
        </p:sp>
        <p:sp>
          <p:nvSpPr>
            <p:cNvPr id="196772" name="Oval 164"/>
            <p:cNvSpPr>
              <a:spLocks noChangeArrowheads="1"/>
            </p:cNvSpPr>
            <p:nvPr/>
          </p:nvSpPr>
          <p:spPr bwMode="auto">
            <a:xfrm flipH="1">
              <a:off x="2106" y="2087"/>
              <a:ext cx="34" cy="34"/>
            </a:xfrm>
            <a:prstGeom prst="ellipse">
              <a:avLst/>
            </a:prstGeom>
            <a:solidFill>
              <a:srgbClr val="00FF00"/>
            </a:solidFill>
            <a:ln w="19050">
              <a:solidFill>
                <a:schemeClr val="tx1"/>
              </a:solidFill>
              <a:round/>
              <a:headEnd/>
              <a:tailEnd/>
            </a:ln>
            <a:effectLst/>
          </p:spPr>
          <p:txBody>
            <a:bodyPr wrap="none" anchor="ctr"/>
            <a:lstStyle/>
            <a:p>
              <a:endParaRPr lang="en-US"/>
            </a:p>
          </p:txBody>
        </p:sp>
        <p:sp>
          <p:nvSpPr>
            <p:cNvPr id="196773" name="Oval 165"/>
            <p:cNvSpPr>
              <a:spLocks noChangeArrowheads="1"/>
            </p:cNvSpPr>
            <p:nvPr/>
          </p:nvSpPr>
          <p:spPr bwMode="auto">
            <a:xfrm flipH="1">
              <a:off x="1967" y="2671"/>
              <a:ext cx="34" cy="34"/>
            </a:xfrm>
            <a:prstGeom prst="ellipse">
              <a:avLst/>
            </a:prstGeom>
            <a:solidFill>
              <a:srgbClr val="00FF00"/>
            </a:solidFill>
            <a:ln w="19050">
              <a:solidFill>
                <a:schemeClr val="tx1"/>
              </a:solidFill>
              <a:round/>
              <a:headEnd/>
              <a:tailEnd/>
            </a:ln>
            <a:effectLst/>
          </p:spPr>
          <p:txBody>
            <a:bodyPr wrap="none" anchor="ctr"/>
            <a:lstStyle/>
            <a:p>
              <a:endParaRPr lang="en-US"/>
            </a:p>
          </p:txBody>
        </p:sp>
        <p:sp>
          <p:nvSpPr>
            <p:cNvPr id="196774" name="Oval 166"/>
            <p:cNvSpPr>
              <a:spLocks noChangeArrowheads="1"/>
            </p:cNvSpPr>
            <p:nvPr/>
          </p:nvSpPr>
          <p:spPr bwMode="auto">
            <a:xfrm flipH="1">
              <a:off x="2635" y="2838"/>
              <a:ext cx="33" cy="33"/>
            </a:xfrm>
            <a:prstGeom prst="ellipse">
              <a:avLst/>
            </a:prstGeom>
            <a:solidFill>
              <a:srgbClr val="00FF00"/>
            </a:solidFill>
            <a:ln w="19050">
              <a:solidFill>
                <a:schemeClr val="tx1"/>
              </a:solidFill>
              <a:round/>
              <a:headEnd/>
              <a:tailEnd/>
            </a:ln>
            <a:effectLst/>
          </p:spPr>
          <p:txBody>
            <a:bodyPr wrap="none" anchor="ctr"/>
            <a:lstStyle/>
            <a:p>
              <a:endParaRPr lang="en-US"/>
            </a:p>
          </p:txBody>
        </p:sp>
        <p:sp>
          <p:nvSpPr>
            <p:cNvPr id="196775" name="Oval 167"/>
            <p:cNvSpPr>
              <a:spLocks noChangeArrowheads="1"/>
            </p:cNvSpPr>
            <p:nvPr/>
          </p:nvSpPr>
          <p:spPr bwMode="auto">
            <a:xfrm flipH="1">
              <a:off x="2662" y="2643"/>
              <a:ext cx="34" cy="34"/>
            </a:xfrm>
            <a:prstGeom prst="ellipse">
              <a:avLst/>
            </a:prstGeom>
            <a:solidFill>
              <a:srgbClr val="00FF00"/>
            </a:solidFill>
            <a:ln w="19050">
              <a:solidFill>
                <a:schemeClr val="tx1"/>
              </a:solidFill>
              <a:round/>
              <a:headEnd/>
              <a:tailEnd/>
            </a:ln>
            <a:effectLst/>
          </p:spPr>
          <p:txBody>
            <a:bodyPr wrap="none" anchor="ctr"/>
            <a:lstStyle/>
            <a:p>
              <a:endParaRPr lang="en-US"/>
            </a:p>
          </p:txBody>
        </p:sp>
        <p:sp>
          <p:nvSpPr>
            <p:cNvPr id="196776" name="Oval 168"/>
            <p:cNvSpPr>
              <a:spLocks noChangeArrowheads="1"/>
            </p:cNvSpPr>
            <p:nvPr/>
          </p:nvSpPr>
          <p:spPr bwMode="auto">
            <a:xfrm flipH="1">
              <a:off x="3052" y="2782"/>
              <a:ext cx="33" cy="34"/>
            </a:xfrm>
            <a:prstGeom prst="ellipse">
              <a:avLst/>
            </a:prstGeom>
            <a:solidFill>
              <a:srgbClr val="00FF00"/>
            </a:solidFill>
            <a:ln w="19050">
              <a:solidFill>
                <a:schemeClr val="tx1"/>
              </a:solidFill>
              <a:round/>
              <a:headEnd/>
              <a:tailEnd/>
            </a:ln>
            <a:effectLst/>
          </p:spPr>
          <p:txBody>
            <a:bodyPr wrap="none" anchor="ctr"/>
            <a:lstStyle/>
            <a:p>
              <a:endParaRPr lang="en-US"/>
            </a:p>
          </p:txBody>
        </p:sp>
        <p:sp>
          <p:nvSpPr>
            <p:cNvPr id="196777" name="Oval 169"/>
            <p:cNvSpPr>
              <a:spLocks noChangeArrowheads="1"/>
            </p:cNvSpPr>
            <p:nvPr/>
          </p:nvSpPr>
          <p:spPr bwMode="auto">
            <a:xfrm flipH="1">
              <a:off x="3080" y="2671"/>
              <a:ext cx="33" cy="34"/>
            </a:xfrm>
            <a:prstGeom prst="ellipse">
              <a:avLst/>
            </a:prstGeom>
            <a:solidFill>
              <a:srgbClr val="00FF00"/>
            </a:solidFill>
            <a:ln w="19050">
              <a:solidFill>
                <a:schemeClr val="tx1"/>
              </a:solidFill>
              <a:round/>
              <a:headEnd/>
              <a:tailEnd/>
            </a:ln>
            <a:effectLst/>
          </p:spPr>
          <p:txBody>
            <a:bodyPr wrap="none" anchor="ctr"/>
            <a:lstStyle/>
            <a:p>
              <a:endParaRPr lang="en-US"/>
            </a:p>
          </p:txBody>
        </p:sp>
        <p:sp>
          <p:nvSpPr>
            <p:cNvPr id="196778" name="Oval 170"/>
            <p:cNvSpPr>
              <a:spLocks noChangeArrowheads="1"/>
            </p:cNvSpPr>
            <p:nvPr/>
          </p:nvSpPr>
          <p:spPr bwMode="auto">
            <a:xfrm flipH="1">
              <a:off x="2941" y="2782"/>
              <a:ext cx="33" cy="34"/>
            </a:xfrm>
            <a:prstGeom prst="ellipse">
              <a:avLst/>
            </a:prstGeom>
            <a:solidFill>
              <a:srgbClr val="00FF00"/>
            </a:solidFill>
            <a:ln w="19050">
              <a:solidFill>
                <a:schemeClr val="tx1"/>
              </a:solidFill>
              <a:round/>
              <a:headEnd/>
              <a:tailEnd/>
            </a:ln>
            <a:effectLst/>
          </p:spPr>
          <p:txBody>
            <a:bodyPr wrap="none" anchor="ctr"/>
            <a:lstStyle/>
            <a:p>
              <a:endParaRPr lang="en-US"/>
            </a:p>
          </p:txBody>
        </p:sp>
        <p:sp>
          <p:nvSpPr>
            <p:cNvPr id="196809" name="Oval 201"/>
            <p:cNvSpPr>
              <a:spLocks noChangeArrowheads="1"/>
            </p:cNvSpPr>
            <p:nvPr/>
          </p:nvSpPr>
          <p:spPr bwMode="auto">
            <a:xfrm flipH="1">
              <a:off x="3219" y="3255"/>
              <a:ext cx="33" cy="33"/>
            </a:xfrm>
            <a:prstGeom prst="ellipse">
              <a:avLst/>
            </a:prstGeom>
            <a:solidFill>
              <a:srgbClr val="00FF00"/>
            </a:solidFill>
            <a:ln w="19050">
              <a:solidFill>
                <a:schemeClr val="tx1"/>
              </a:solidFill>
              <a:round/>
              <a:headEnd/>
              <a:tailEnd/>
            </a:ln>
            <a:effectLst/>
          </p:spPr>
          <p:txBody>
            <a:bodyPr wrap="none" anchor="ctr"/>
            <a:lstStyle/>
            <a:p>
              <a:endParaRPr lang="en-US"/>
            </a:p>
          </p:txBody>
        </p:sp>
        <p:sp>
          <p:nvSpPr>
            <p:cNvPr id="196810" name="Oval 202"/>
            <p:cNvSpPr>
              <a:spLocks noChangeArrowheads="1"/>
            </p:cNvSpPr>
            <p:nvPr/>
          </p:nvSpPr>
          <p:spPr bwMode="auto">
            <a:xfrm flipH="1">
              <a:off x="3135" y="3310"/>
              <a:ext cx="34" cy="34"/>
            </a:xfrm>
            <a:prstGeom prst="ellipse">
              <a:avLst/>
            </a:prstGeom>
            <a:solidFill>
              <a:srgbClr val="00FF00"/>
            </a:solidFill>
            <a:ln w="19050">
              <a:solidFill>
                <a:schemeClr val="tx1"/>
              </a:solidFill>
              <a:round/>
              <a:headEnd/>
              <a:tailEnd/>
            </a:ln>
            <a:effectLst/>
          </p:spPr>
          <p:txBody>
            <a:bodyPr wrap="none" anchor="ctr"/>
            <a:lstStyle/>
            <a:p>
              <a:endParaRPr lang="en-US"/>
            </a:p>
          </p:txBody>
        </p:sp>
        <p:sp>
          <p:nvSpPr>
            <p:cNvPr id="196811" name="Oval 203"/>
            <p:cNvSpPr>
              <a:spLocks noChangeArrowheads="1"/>
            </p:cNvSpPr>
            <p:nvPr/>
          </p:nvSpPr>
          <p:spPr bwMode="auto">
            <a:xfrm flipH="1">
              <a:off x="2885" y="3227"/>
              <a:ext cx="34" cy="34"/>
            </a:xfrm>
            <a:prstGeom prst="ellipse">
              <a:avLst/>
            </a:prstGeom>
            <a:solidFill>
              <a:srgbClr val="00FF00"/>
            </a:solidFill>
            <a:ln w="19050">
              <a:solidFill>
                <a:schemeClr val="tx1"/>
              </a:solidFill>
              <a:round/>
              <a:headEnd/>
              <a:tailEnd/>
            </a:ln>
            <a:effectLst/>
          </p:spPr>
          <p:txBody>
            <a:bodyPr wrap="none" anchor="ctr"/>
            <a:lstStyle/>
            <a:p>
              <a:endParaRPr lang="en-US"/>
            </a:p>
          </p:txBody>
        </p:sp>
        <p:sp>
          <p:nvSpPr>
            <p:cNvPr id="196812" name="Oval 204"/>
            <p:cNvSpPr>
              <a:spLocks noChangeArrowheads="1"/>
            </p:cNvSpPr>
            <p:nvPr/>
          </p:nvSpPr>
          <p:spPr bwMode="auto">
            <a:xfrm flipH="1">
              <a:off x="2913" y="3144"/>
              <a:ext cx="33" cy="33"/>
            </a:xfrm>
            <a:prstGeom prst="ellipse">
              <a:avLst/>
            </a:prstGeom>
            <a:solidFill>
              <a:srgbClr val="00FF00"/>
            </a:solidFill>
            <a:ln w="19050">
              <a:solidFill>
                <a:schemeClr val="tx1"/>
              </a:solidFill>
              <a:round/>
              <a:headEnd/>
              <a:tailEnd/>
            </a:ln>
            <a:effectLst/>
          </p:spPr>
          <p:txBody>
            <a:bodyPr wrap="none" anchor="ctr"/>
            <a:lstStyle/>
            <a:p>
              <a:endParaRPr lang="en-US"/>
            </a:p>
          </p:txBody>
        </p:sp>
        <p:sp>
          <p:nvSpPr>
            <p:cNvPr id="196813" name="Oval 205"/>
            <p:cNvSpPr>
              <a:spLocks noChangeArrowheads="1"/>
            </p:cNvSpPr>
            <p:nvPr/>
          </p:nvSpPr>
          <p:spPr bwMode="auto">
            <a:xfrm flipH="1">
              <a:off x="2468" y="3227"/>
              <a:ext cx="33" cy="34"/>
            </a:xfrm>
            <a:prstGeom prst="ellipse">
              <a:avLst/>
            </a:prstGeom>
            <a:solidFill>
              <a:srgbClr val="00FF00"/>
            </a:solidFill>
            <a:ln w="19050">
              <a:solidFill>
                <a:schemeClr val="tx1"/>
              </a:solidFill>
              <a:round/>
              <a:headEnd/>
              <a:tailEnd/>
            </a:ln>
            <a:effectLst/>
          </p:spPr>
          <p:txBody>
            <a:bodyPr wrap="none" anchor="ctr"/>
            <a:lstStyle/>
            <a:p>
              <a:endParaRPr lang="en-US"/>
            </a:p>
          </p:txBody>
        </p:sp>
        <p:sp>
          <p:nvSpPr>
            <p:cNvPr id="196814" name="Oval 206"/>
            <p:cNvSpPr>
              <a:spLocks noChangeArrowheads="1"/>
            </p:cNvSpPr>
            <p:nvPr/>
          </p:nvSpPr>
          <p:spPr bwMode="auto">
            <a:xfrm flipH="1">
              <a:off x="2273" y="3255"/>
              <a:ext cx="34" cy="33"/>
            </a:xfrm>
            <a:prstGeom prst="ellipse">
              <a:avLst/>
            </a:prstGeom>
            <a:solidFill>
              <a:srgbClr val="00FF00"/>
            </a:solidFill>
            <a:ln w="19050">
              <a:solidFill>
                <a:schemeClr val="tx1"/>
              </a:solidFill>
              <a:round/>
              <a:headEnd/>
              <a:tailEnd/>
            </a:ln>
            <a:effectLst/>
          </p:spPr>
          <p:txBody>
            <a:bodyPr wrap="none" anchor="ctr"/>
            <a:lstStyle/>
            <a:p>
              <a:endParaRPr lang="en-US"/>
            </a:p>
          </p:txBody>
        </p:sp>
        <p:sp>
          <p:nvSpPr>
            <p:cNvPr id="196815" name="Oval 207"/>
            <p:cNvSpPr>
              <a:spLocks noChangeArrowheads="1"/>
            </p:cNvSpPr>
            <p:nvPr/>
          </p:nvSpPr>
          <p:spPr bwMode="auto">
            <a:xfrm flipH="1">
              <a:off x="2551" y="3310"/>
              <a:ext cx="34" cy="34"/>
            </a:xfrm>
            <a:prstGeom prst="ellipse">
              <a:avLst/>
            </a:prstGeom>
            <a:solidFill>
              <a:srgbClr val="00FF00"/>
            </a:solidFill>
            <a:ln w="19050">
              <a:solidFill>
                <a:schemeClr val="tx1"/>
              </a:solidFill>
              <a:round/>
              <a:headEnd/>
              <a:tailEnd/>
            </a:ln>
            <a:effectLst/>
          </p:spPr>
          <p:txBody>
            <a:bodyPr wrap="none" anchor="ctr"/>
            <a:lstStyle/>
            <a:p>
              <a:endParaRPr lang="en-US"/>
            </a:p>
          </p:txBody>
        </p:sp>
        <p:sp>
          <p:nvSpPr>
            <p:cNvPr id="196821" name="Oval 213"/>
            <p:cNvSpPr>
              <a:spLocks noChangeArrowheads="1"/>
            </p:cNvSpPr>
            <p:nvPr/>
          </p:nvSpPr>
          <p:spPr bwMode="auto">
            <a:xfrm flipH="1">
              <a:off x="2051" y="3366"/>
              <a:ext cx="33" cy="34"/>
            </a:xfrm>
            <a:prstGeom prst="ellipse">
              <a:avLst/>
            </a:prstGeom>
            <a:solidFill>
              <a:srgbClr val="00FF00"/>
            </a:solidFill>
            <a:ln w="19050">
              <a:solidFill>
                <a:schemeClr val="tx1"/>
              </a:solidFill>
              <a:round/>
              <a:headEnd/>
              <a:tailEnd/>
            </a:ln>
            <a:effectLst/>
          </p:spPr>
          <p:txBody>
            <a:bodyPr wrap="none" anchor="ctr"/>
            <a:lstStyle/>
            <a:p>
              <a:endParaRPr lang="en-US"/>
            </a:p>
          </p:txBody>
        </p:sp>
        <p:sp>
          <p:nvSpPr>
            <p:cNvPr id="196822" name="Oval 214"/>
            <p:cNvSpPr>
              <a:spLocks noChangeArrowheads="1"/>
            </p:cNvSpPr>
            <p:nvPr/>
          </p:nvSpPr>
          <p:spPr bwMode="auto">
            <a:xfrm flipH="1">
              <a:off x="1828" y="3227"/>
              <a:ext cx="34" cy="34"/>
            </a:xfrm>
            <a:prstGeom prst="ellipse">
              <a:avLst/>
            </a:prstGeom>
            <a:solidFill>
              <a:srgbClr val="00FF00"/>
            </a:solidFill>
            <a:ln w="19050">
              <a:solidFill>
                <a:schemeClr val="tx1"/>
              </a:solidFill>
              <a:round/>
              <a:headEnd/>
              <a:tailEnd/>
            </a:ln>
            <a:effectLst/>
          </p:spPr>
          <p:txBody>
            <a:bodyPr wrap="none" anchor="ctr"/>
            <a:lstStyle/>
            <a:p>
              <a:endParaRPr lang="en-US"/>
            </a:p>
          </p:txBody>
        </p:sp>
        <p:sp>
          <p:nvSpPr>
            <p:cNvPr id="196823" name="Oval 215"/>
            <p:cNvSpPr>
              <a:spLocks noChangeArrowheads="1"/>
            </p:cNvSpPr>
            <p:nvPr/>
          </p:nvSpPr>
          <p:spPr bwMode="auto">
            <a:xfrm flipH="1">
              <a:off x="1884" y="3394"/>
              <a:ext cx="33" cy="34"/>
            </a:xfrm>
            <a:prstGeom prst="ellipse">
              <a:avLst/>
            </a:prstGeom>
            <a:solidFill>
              <a:srgbClr val="00FF00"/>
            </a:solidFill>
            <a:ln w="19050">
              <a:solidFill>
                <a:schemeClr val="tx1"/>
              </a:solidFill>
              <a:round/>
              <a:headEnd/>
              <a:tailEnd/>
            </a:ln>
            <a:effectLst/>
          </p:spPr>
          <p:txBody>
            <a:bodyPr wrap="none" anchor="ctr"/>
            <a:lstStyle/>
            <a:p>
              <a:endParaRPr lang="en-US"/>
            </a:p>
          </p:txBody>
        </p:sp>
        <p:sp>
          <p:nvSpPr>
            <p:cNvPr id="196827" name="Oval 219"/>
            <p:cNvSpPr>
              <a:spLocks noChangeArrowheads="1"/>
            </p:cNvSpPr>
            <p:nvPr/>
          </p:nvSpPr>
          <p:spPr bwMode="auto">
            <a:xfrm flipH="1">
              <a:off x="1328" y="3199"/>
              <a:ext cx="33" cy="34"/>
            </a:xfrm>
            <a:prstGeom prst="ellipse">
              <a:avLst/>
            </a:prstGeom>
            <a:solidFill>
              <a:srgbClr val="00FF00"/>
            </a:solidFill>
            <a:ln w="19050">
              <a:solidFill>
                <a:schemeClr val="tx1"/>
              </a:solidFill>
              <a:round/>
              <a:headEnd/>
              <a:tailEnd/>
            </a:ln>
            <a:effectLst/>
          </p:spPr>
          <p:txBody>
            <a:bodyPr wrap="none" anchor="ctr"/>
            <a:lstStyle/>
            <a:p>
              <a:endParaRPr lang="en-US"/>
            </a:p>
          </p:txBody>
        </p:sp>
        <p:sp>
          <p:nvSpPr>
            <p:cNvPr id="196828" name="Oval 220"/>
            <p:cNvSpPr>
              <a:spLocks noChangeArrowheads="1"/>
            </p:cNvSpPr>
            <p:nvPr/>
          </p:nvSpPr>
          <p:spPr bwMode="auto">
            <a:xfrm flipH="1">
              <a:off x="1439" y="3060"/>
              <a:ext cx="33" cy="34"/>
            </a:xfrm>
            <a:prstGeom prst="ellipse">
              <a:avLst/>
            </a:prstGeom>
            <a:solidFill>
              <a:srgbClr val="00FF00"/>
            </a:solidFill>
            <a:ln w="19050">
              <a:solidFill>
                <a:schemeClr val="tx1"/>
              </a:solidFill>
              <a:round/>
              <a:headEnd/>
              <a:tailEnd/>
            </a:ln>
            <a:effectLst/>
          </p:spPr>
          <p:txBody>
            <a:bodyPr wrap="none" anchor="ctr"/>
            <a:lstStyle/>
            <a:p>
              <a:endParaRPr lang="en-US"/>
            </a:p>
          </p:txBody>
        </p:sp>
        <p:sp>
          <p:nvSpPr>
            <p:cNvPr id="196829" name="Oval 221"/>
            <p:cNvSpPr>
              <a:spLocks noChangeArrowheads="1"/>
            </p:cNvSpPr>
            <p:nvPr/>
          </p:nvSpPr>
          <p:spPr bwMode="auto">
            <a:xfrm flipH="1">
              <a:off x="1578" y="2699"/>
              <a:ext cx="34" cy="33"/>
            </a:xfrm>
            <a:prstGeom prst="ellipse">
              <a:avLst/>
            </a:prstGeom>
            <a:solidFill>
              <a:srgbClr val="00FF00"/>
            </a:solidFill>
            <a:ln w="19050">
              <a:solidFill>
                <a:schemeClr val="tx1"/>
              </a:solidFill>
              <a:round/>
              <a:headEnd/>
              <a:tailEnd/>
            </a:ln>
            <a:effectLst/>
          </p:spPr>
          <p:txBody>
            <a:bodyPr wrap="none" anchor="ctr"/>
            <a:lstStyle/>
            <a:p>
              <a:endParaRPr lang="en-US"/>
            </a:p>
          </p:txBody>
        </p:sp>
        <p:sp>
          <p:nvSpPr>
            <p:cNvPr id="196830" name="Oval 222"/>
            <p:cNvSpPr>
              <a:spLocks noChangeArrowheads="1"/>
            </p:cNvSpPr>
            <p:nvPr/>
          </p:nvSpPr>
          <p:spPr bwMode="auto">
            <a:xfrm flipH="1">
              <a:off x="1606" y="2615"/>
              <a:ext cx="33" cy="34"/>
            </a:xfrm>
            <a:prstGeom prst="ellipse">
              <a:avLst/>
            </a:prstGeom>
            <a:solidFill>
              <a:srgbClr val="00FF00"/>
            </a:solidFill>
            <a:ln w="19050">
              <a:solidFill>
                <a:schemeClr val="tx1"/>
              </a:solidFill>
              <a:round/>
              <a:headEnd/>
              <a:tailEnd/>
            </a:ln>
            <a:effectLst/>
          </p:spPr>
          <p:txBody>
            <a:bodyPr wrap="none" anchor="ctr"/>
            <a:lstStyle/>
            <a:p>
              <a:endParaRPr lang="en-US"/>
            </a:p>
          </p:txBody>
        </p:sp>
        <p:sp>
          <p:nvSpPr>
            <p:cNvPr id="196831" name="Oval 223"/>
            <p:cNvSpPr>
              <a:spLocks noChangeArrowheads="1"/>
            </p:cNvSpPr>
            <p:nvPr/>
          </p:nvSpPr>
          <p:spPr bwMode="auto">
            <a:xfrm flipH="1">
              <a:off x="1467" y="2754"/>
              <a:ext cx="33" cy="34"/>
            </a:xfrm>
            <a:prstGeom prst="ellipse">
              <a:avLst/>
            </a:prstGeom>
            <a:solidFill>
              <a:srgbClr val="00FF00"/>
            </a:solidFill>
            <a:ln w="19050">
              <a:solidFill>
                <a:schemeClr val="tx1"/>
              </a:solidFill>
              <a:round/>
              <a:headEnd/>
              <a:tailEnd/>
            </a:ln>
            <a:effectLst/>
          </p:spPr>
          <p:txBody>
            <a:bodyPr wrap="none" anchor="ctr"/>
            <a:lstStyle/>
            <a:p>
              <a:endParaRPr lang="en-US"/>
            </a:p>
          </p:txBody>
        </p:sp>
        <p:sp>
          <p:nvSpPr>
            <p:cNvPr id="196832" name="Oval 224"/>
            <p:cNvSpPr>
              <a:spLocks noChangeArrowheads="1"/>
            </p:cNvSpPr>
            <p:nvPr/>
          </p:nvSpPr>
          <p:spPr bwMode="auto">
            <a:xfrm flipH="1">
              <a:off x="1773" y="1726"/>
              <a:ext cx="33" cy="33"/>
            </a:xfrm>
            <a:prstGeom prst="ellipse">
              <a:avLst/>
            </a:prstGeom>
            <a:solidFill>
              <a:srgbClr val="0000FF"/>
            </a:solidFill>
            <a:ln w="19050">
              <a:solidFill>
                <a:schemeClr val="tx1"/>
              </a:solidFill>
              <a:round/>
              <a:headEnd/>
              <a:tailEnd/>
            </a:ln>
            <a:effectLst/>
          </p:spPr>
          <p:txBody>
            <a:bodyPr wrap="none" anchor="ctr"/>
            <a:lstStyle/>
            <a:p>
              <a:endParaRPr lang="en-US"/>
            </a:p>
          </p:txBody>
        </p:sp>
        <p:sp>
          <p:nvSpPr>
            <p:cNvPr id="196833" name="Oval 225"/>
            <p:cNvSpPr>
              <a:spLocks noChangeArrowheads="1"/>
            </p:cNvSpPr>
            <p:nvPr/>
          </p:nvSpPr>
          <p:spPr bwMode="auto">
            <a:xfrm flipH="1">
              <a:off x="1856" y="1865"/>
              <a:ext cx="34" cy="33"/>
            </a:xfrm>
            <a:prstGeom prst="ellipse">
              <a:avLst/>
            </a:prstGeom>
            <a:solidFill>
              <a:srgbClr val="0000FF"/>
            </a:solidFill>
            <a:ln w="19050">
              <a:solidFill>
                <a:schemeClr val="tx1"/>
              </a:solidFill>
              <a:round/>
              <a:headEnd/>
              <a:tailEnd/>
            </a:ln>
            <a:effectLst/>
          </p:spPr>
          <p:txBody>
            <a:bodyPr wrap="none" anchor="ctr"/>
            <a:lstStyle/>
            <a:p>
              <a:endParaRPr lang="en-US"/>
            </a:p>
          </p:txBody>
        </p:sp>
        <p:sp>
          <p:nvSpPr>
            <p:cNvPr id="196834" name="Oval 226"/>
            <p:cNvSpPr>
              <a:spLocks noChangeArrowheads="1"/>
            </p:cNvSpPr>
            <p:nvPr/>
          </p:nvSpPr>
          <p:spPr bwMode="auto">
            <a:xfrm flipH="1">
              <a:off x="2635" y="1976"/>
              <a:ext cx="33" cy="33"/>
            </a:xfrm>
            <a:prstGeom prst="ellipse">
              <a:avLst/>
            </a:prstGeom>
            <a:solidFill>
              <a:srgbClr val="0000FF"/>
            </a:solidFill>
            <a:ln w="19050">
              <a:solidFill>
                <a:schemeClr val="tx1"/>
              </a:solidFill>
              <a:round/>
              <a:headEnd/>
              <a:tailEnd/>
            </a:ln>
            <a:effectLst/>
          </p:spPr>
          <p:txBody>
            <a:bodyPr wrap="none" anchor="ctr"/>
            <a:lstStyle/>
            <a:p>
              <a:endParaRPr lang="en-US"/>
            </a:p>
          </p:txBody>
        </p:sp>
        <p:sp>
          <p:nvSpPr>
            <p:cNvPr id="196835" name="Oval 227"/>
            <p:cNvSpPr>
              <a:spLocks noChangeArrowheads="1"/>
            </p:cNvSpPr>
            <p:nvPr/>
          </p:nvSpPr>
          <p:spPr bwMode="auto">
            <a:xfrm flipH="1">
              <a:off x="2551" y="1837"/>
              <a:ext cx="34" cy="33"/>
            </a:xfrm>
            <a:prstGeom prst="ellipse">
              <a:avLst/>
            </a:prstGeom>
            <a:solidFill>
              <a:srgbClr val="0000FF"/>
            </a:solidFill>
            <a:ln w="19050">
              <a:solidFill>
                <a:schemeClr val="tx1"/>
              </a:solidFill>
              <a:round/>
              <a:headEnd/>
              <a:tailEnd/>
            </a:ln>
            <a:effectLst/>
          </p:spPr>
          <p:txBody>
            <a:bodyPr wrap="none" anchor="ctr"/>
            <a:lstStyle/>
            <a:p>
              <a:endParaRPr lang="en-US"/>
            </a:p>
          </p:txBody>
        </p:sp>
        <p:sp>
          <p:nvSpPr>
            <p:cNvPr id="196836" name="Oval 228"/>
            <p:cNvSpPr>
              <a:spLocks noChangeArrowheads="1"/>
            </p:cNvSpPr>
            <p:nvPr/>
          </p:nvSpPr>
          <p:spPr bwMode="auto">
            <a:xfrm flipH="1">
              <a:off x="3080" y="1948"/>
              <a:ext cx="33" cy="34"/>
            </a:xfrm>
            <a:prstGeom prst="ellipse">
              <a:avLst/>
            </a:prstGeom>
            <a:solidFill>
              <a:srgbClr val="0000FF"/>
            </a:solidFill>
            <a:ln w="19050">
              <a:solidFill>
                <a:schemeClr val="tx1"/>
              </a:solidFill>
              <a:round/>
              <a:headEnd/>
              <a:tailEnd/>
            </a:ln>
            <a:effectLst/>
          </p:spPr>
          <p:txBody>
            <a:bodyPr wrap="none" anchor="ctr"/>
            <a:lstStyle/>
            <a:p>
              <a:endParaRPr lang="en-US"/>
            </a:p>
          </p:txBody>
        </p:sp>
        <p:sp>
          <p:nvSpPr>
            <p:cNvPr id="196837" name="Oval 229"/>
            <p:cNvSpPr>
              <a:spLocks noChangeArrowheads="1"/>
            </p:cNvSpPr>
            <p:nvPr/>
          </p:nvSpPr>
          <p:spPr bwMode="auto">
            <a:xfrm flipH="1">
              <a:off x="3247" y="2087"/>
              <a:ext cx="33" cy="34"/>
            </a:xfrm>
            <a:prstGeom prst="ellipse">
              <a:avLst/>
            </a:prstGeom>
            <a:solidFill>
              <a:srgbClr val="0000FF"/>
            </a:solidFill>
            <a:ln w="19050">
              <a:solidFill>
                <a:schemeClr val="tx1"/>
              </a:solidFill>
              <a:round/>
              <a:headEnd/>
              <a:tailEnd/>
            </a:ln>
            <a:effectLst/>
          </p:spPr>
          <p:txBody>
            <a:bodyPr wrap="none" anchor="ctr"/>
            <a:lstStyle/>
            <a:p>
              <a:endParaRPr lang="en-US"/>
            </a:p>
          </p:txBody>
        </p:sp>
        <p:sp>
          <p:nvSpPr>
            <p:cNvPr id="196865" name="Oval 257"/>
            <p:cNvSpPr>
              <a:spLocks noChangeArrowheads="1"/>
            </p:cNvSpPr>
            <p:nvPr/>
          </p:nvSpPr>
          <p:spPr bwMode="auto">
            <a:xfrm flipH="1">
              <a:off x="2941" y="3366"/>
              <a:ext cx="33" cy="34"/>
            </a:xfrm>
            <a:prstGeom prst="ellipse">
              <a:avLst/>
            </a:prstGeom>
            <a:solidFill>
              <a:srgbClr val="0000FF"/>
            </a:solidFill>
            <a:ln w="19050">
              <a:solidFill>
                <a:schemeClr val="tx1"/>
              </a:solidFill>
              <a:round/>
              <a:headEnd/>
              <a:tailEnd/>
            </a:ln>
            <a:effectLst/>
          </p:spPr>
          <p:txBody>
            <a:bodyPr wrap="none" anchor="ctr"/>
            <a:lstStyle/>
            <a:p>
              <a:endParaRPr lang="en-US"/>
            </a:p>
          </p:txBody>
        </p:sp>
        <p:sp>
          <p:nvSpPr>
            <p:cNvPr id="196866" name="Oval 258"/>
            <p:cNvSpPr>
              <a:spLocks noChangeArrowheads="1"/>
            </p:cNvSpPr>
            <p:nvPr/>
          </p:nvSpPr>
          <p:spPr bwMode="auto">
            <a:xfrm flipH="1">
              <a:off x="2802" y="3338"/>
              <a:ext cx="33" cy="34"/>
            </a:xfrm>
            <a:prstGeom prst="ellipse">
              <a:avLst/>
            </a:prstGeom>
            <a:solidFill>
              <a:srgbClr val="0000FF"/>
            </a:solidFill>
            <a:ln w="19050">
              <a:solidFill>
                <a:schemeClr val="tx1"/>
              </a:solidFill>
              <a:round/>
              <a:headEnd/>
              <a:tailEnd/>
            </a:ln>
            <a:effectLst/>
          </p:spPr>
          <p:txBody>
            <a:bodyPr wrap="none" anchor="ctr"/>
            <a:lstStyle/>
            <a:p>
              <a:endParaRPr lang="en-US"/>
            </a:p>
          </p:txBody>
        </p:sp>
        <p:sp>
          <p:nvSpPr>
            <p:cNvPr id="196867" name="Oval 259"/>
            <p:cNvSpPr>
              <a:spLocks noChangeArrowheads="1"/>
            </p:cNvSpPr>
            <p:nvPr/>
          </p:nvSpPr>
          <p:spPr bwMode="auto">
            <a:xfrm flipH="1">
              <a:off x="2774" y="3116"/>
              <a:ext cx="33" cy="33"/>
            </a:xfrm>
            <a:prstGeom prst="ellipse">
              <a:avLst/>
            </a:prstGeom>
            <a:solidFill>
              <a:srgbClr val="0000FF"/>
            </a:solidFill>
            <a:ln w="19050">
              <a:solidFill>
                <a:schemeClr val="tx1"/>
              </a:solidFill>
              <a:round/>
              <a:headEnd/>
              <a:tailEnd/>
            </a:ln>
            <a:effectLst/>
          </p:spPr>
          <p:txBody>
            <a:bodyPr wrap="none" anchor="ctr"/>
            <a:lstStyle/>
            <a:p>
              <a:endParaRPr lang="en-US"/>
            </a:p>
          </p:txBody>
        </p:sp>
        <p:sp>
          <p:nvSpPr>
            <p:cNvPr id="196868" name="Oval 260"/>
            <p:cNvSpPr>
              <a:spLocks noChangeArrowheads="1"/>
            </p:cNvSpPr>
            <p:nvPr/>
          </p:nvSpPr>
          <p:spPr bwMode="auto">
            <a:xfrm flipH="1">
              <a:off x="2412" y="3144"/>
              <a:ext cx="34" cy="33"/>
            </a:xfrm>
            <a:prstGeom prst="ellipse">
              <a:avLst/>
            </a:prstGeom>
            <a:solidFill>
              <a:srgbClr val="0000FF"/>
            </a:solidFill>
            <a:ln w="19050">
              <a:solidFill>
                <a:schemeClr val="tx1"/>
              </a:solidFill>
              <a:round/>
              <a:headEnd/>
              <a:tailEnd/>
            </a:ln>
            <a:effectLst/>
          </p:spPr>
          <p:txBody>
            <a:bodyPr wrap="none" anchor="ctr"/>
            <a:lstStyle/>
            <a:p>
              <a:endParaRPr lang="en-US"/>
            </a:p>
          </p:txBody>
        </p:sp>
        <p:sp>
          <p:nvSpPr>
            <p:cNvPr id="196869" name="Oval 261"/>
            <p:cNvSpPr>
              <a:spLocks noChangeArrowheads="1"/>
            </p:cNvSpPr>
            <p:nvPr/>
          </p:nvSpPr>
          <p:spPr bwMode="auto">
            <a:xfrm flipH="1">
              <a:off x="2523" y="3171"/>
              <a:ext cx="34" cy="34"/>
            </a:xfrm>
            <a:prstGeom prst="ellipse">
              <a:avLst/>
            </a:prstGeom>
            <a:solidFill>
              <a:srgbClr val="0000FF"/>
            </a:solidFill>
            <a:ln w="19050">
              <a:solidFill>
                <a:schemeClr val="tx1"/>
              </a:solidFill>
              <a:round/>
              <a:headEnd/>
              <a:tailEnd/>
            </a:ln>
            <a:effectLst/>
          </p:spPr>
          <p:txBody>
            <a:bodyPr wrap="none" anchor="ctr"/>
            <a:lstStyle/>
            <a:p>
              <a:endParaRPr lang="en-US"/>
            </a:p>
          </p:txBody>
        </p:sp>
        <p:sp>
          <p:nvSpPr>
            <p:cNvPr id="196870" name="Oval 262"/>
            <p:cNvSpPr>
              <a:spLocks noChangeArrowheads="1"/>
            </p:cNvSpPr>
            <p:nvPr/>
          </p:nvSpPr>
          <p:spPr bwMode="auto">
            <a:xfrm flipH="1">
              <a:off x="2357" y="3255"/>
              <a:ext cx="33" cy="33"/>
            </a:xfrm>
            <a:prstGeom prst="ellipse">
              <a:avLst/>
            </a:prstGeom>
            <a:solidFill>
              <a:srgbClr val="0000FF"/>
            </a:solidFill>
            <a:ln w="19050">
              <a:solidFill>
                <a:schemeClr val="tx1"/>
              </a:solidFill>
              <a:round/>
              <a:headEnd/>
              <a:tailEnd/>
            </a:ln>
            <a:effectLst/>
          </p:spPr>
          <p:txBody>
            <a:bodyPr wrap="none" anchor="ctr"/>
            <a:lstStyle/>
            <a:p>
              <a:endParaRPr lang="en-US"/>
            </a:p>
          </p:txBody>
        </p:sp>
        <p:sp>
          <p:nvSpPr>
            <p:cNvPr id="196871" name="Oval 263"/>
            <p:cNvSpPr>
              <a:spLocks noChangeArrowheads="1"/>
            </p:cNvSpPr>
            <p:nvPr/>
          </p:nvSpPr>
          <p:spPr bwMode="auto">
            <a:xfrm flipH="1">
              <a:off x="2051" y="3283"/>
              <a:ext cx="33" cy="33"/>
            </a:xfrm>
            <a:prstGeom prst="ellipse">
              <a:avLst/>
            </a:prstGeom>
            <a:solidFill>
              <a:srgbClr val="0000FF"/>
            </a:solidFill>
            <a:ln w="19050">
              <a:solidFill>
                <a:schemeClr val="tx1"/>
              </a:solidFill>
              <a:round/>
              <a:headEnd/>
              <a:tailEnd/>
            </a:ln>
            <a:effectLst/>
          </p:spPr>
          <p:txBody>
            <a:bodyPr wrap="none" anchor="ctr"/>
            <a:lstStyle/>
            <a:p>
              <a:endParaRPr lang="en-US"/>
            </a:p>
          </p:txBody>
        </p:sp>
        <p:sp>
          <p:nvSpPr>
            <p:cNvPr id="196872" name="Oval 264"/>
            <p:cNvSpPr>
              <a:spLocks noChangeArrowheads="1"/>
            </p:cNvSpPr>
            <p:nvPr/>
          </p:nvSpPr>
          <p:spPr bwMode="auto">
            <a:xfrm flipH="1">
              <a:off x="1967" y="3394"/>
              <a:ext cx="34" cy="34"/>
            </a:xfrm>
            <a:prstGeom prst="ellipse">
              <a:avLst/>
            </a:prstGeom>
            <a:solidFill>
              <a:srgbClr val="0000FF"/>
            </a:solidFill>
            <a:ln w="19050">
              <a:solidFill>
                <a:schemeClr val="tx1"/>
              </a:solidFill>
              <a:round/>
              <a:headEnd/>
              <a:tailEnd/>
            </a:ln>
            <a:effectLst/>
          </p:spPr>
          <p:txBody>
            <a:bodyPr wrap="none" anchor="ctr"/>
            <a:lstStyle/>
            <a:p>
              <a:endParaRPr lang="en-US"/>
            </a:p>
          </p:txBody>
        </p:sp>
        <p:sp>
          <p:nvSpPr>
            <p:cNvPr id="196878" name="Oval 270"/>
            <p:cNvSpPr>
              <a:spLocks noChangeArrowheads="1"/>
            </p:cNvSpPr>
            <p:nvPr/>
          </p:nvSpPr>
          <p:spPr bwMode="auto">
            <a:xfrm flipH="1">
              <a:off x="1439" y="3199"/>
              <a:ext cx="33" cy="34"/>
            </a:xfrm>
            <a:prstGeom prst="ellipse">
              <a:avLst/>
            </a:prstGeom>
            <a:solidFill>
              <a:srgbClr val="0000FF"/>
            </a:solidFill>
            <a:ln w="19050">
              <a:solidFill>
                <a:schemeClr val="tx1"/>
              </a:solidFill>
              <a:round/>
              <a:headEnd/>
              <a:tailEnd/>
            </a:ln>
            <a:effectLst/>
          </p:spPr>
          <p:txBody>
            <a:bodyPr wrap="none" anchor="ctr"/>
            <a:lstStyle/>
            <a:p>
              <a:endParaRPr lang="en-US"/>
            </a:p>
          </p:txBody>
        </p:sp>
        <p:sp>
          <p:nvSpPr>
            <p:cNvPr id="196879" name="Oval 271"/>
            <p:cNvSpPr>
              <a:spLocks noChangeArrowheads="1"/>
            </p:cNvSpPr>
            <p:nvPr/>
          </p:nvSpPr>
          <p:spPr bwMode="auto">
            <a:xfrm flipH="1">
              <a:off x="1522" y="3060"/>
              <a:ext cx="34" cy="34"/>
            </a:xfrm>
            <a:prstGeom prst="ellipse">
              <a:avLst/>
            </a:prstGeom>
            <a:solidFill>
              <a:srgbClr val="0000FF"/>
            </a:solidFill>
            <a:ln w="19050">
              <a:solidFill>
                <a:schemeClr val="tx1"/>
              </a:solidFill>
              <a:round/>
              <a:headEnd/>
              <a:tailEnd/>
            </a:ln>
            <a:effectLst/>
          </p:spPr>
          <p:txBody>
            <a:bodyPr wrap="none" anchor="ctr"/>
            <a:lstStyle/>
            <a:p>
              <a:endParaRPr lang="en-US"/>
            </a:p>
          </p:txBody>
        </p:sp>
        <p:sp>
          <p:nvSpPr>
            <p:cNvPr id="196880" name="Oval 272"/>
            <p:cNvSpPr>
              <a:spLocks noChangeArrowheads="1"/>
            </p:cNvSpPr>
            <p:nvPr/>
          </p:nvSpPr>
          <p:spPr bwMode="auto">
            <a:xfrm flipH="1">
              <a:off x="1328" y="3116"/>
              <a:ext cx="33" cy="33"/>
            </a:xfrm>
            <a:prstGeom prst="ellipse">
              <a:avLst/>
            </a:prstGeom>
            <a:solidFill>
              <a:srgbClr val="0000FF"/>
            </a:solidFill>
            <a:ln w="19050">
              <a:solidFill>
                <a:schemeClr val="tx1"/>
              </a:solidFill>
              <a:round/>
              <a:headEnd/>
              <a:tailEnd/>
            </a:ln>
            <a:effectLst/>
          </p:spPr>
          <p:txBody>
            <a:bodyPr wrap="none" anchor="ctr"/>
            <a:lstStyle/>
            <a:p>
              <a:endParaRPr lang="en-US"/>
            </a:p>
          </p:txBody>
        </p:sp>
        <p:sp>
          <p:nvSpPr>
            <p:cNvPr id="196881" name="Oval 273"/>
            <p:cNvSpPr>
              <a:spLocks noChangeArrowheads="1"/>
            </p:cNvSpPr>
            <p:nvPr/>
          </p:nvSpPr>
          <p:spPr bwMode="auto">
            <a:xfrm flipH="1">
              <a:off x="1550" y="2782"/>
              <a:ext cx="34" cy="34"/>
            </a:xfrm>
            <a:prstGeom prst="ellipse">
              <a:avLst/>
            </a:prstGeom>
            <a:solidFill>
              <a:srgbClr val="0000FF"/>
            </a:solidFill>
            <a:ln w="19050">
              <a:solidFill>
                <a:schemeClr val="tx1"/>
              </a:solidFill>
              <a:round/>
              <a:headEnd/>
              <a:tailEnd/>
            </a:ln>
            <a:effectLst/>
          </p:spPr>
          <p:txBody>
            <a:bodyPr wrap="none" anchor="ctr"/>
            <a:lstStyle/>
            <a:p>
              <a:endParaRPr lang="en-US"/>
            </a:p>
          </p:txBody>
        </p:sp>
        <p:sp>
          <p:nvSpPr>
            <p:cNvPr id="196882" name="Oval 274"/>
            <p:cNvSpPr>
              <a:spLocks noChangeArrowheads="1"/>
            </p:cNvSpPr>
            <p:nvPr/>
          </p:nvSpPr>
          <p:spPr bwMode="auto">
            <a:xfrm flipH="1">
              <a:off x="1634" y="2754"/>
              <a:ext cx="33" cy="34"/>
            </a:xfrm>
            <a:prstGeom prst="ellipse">
              <a:avLst/>
            </a:prstGeom>
            <a:solidFill>
              <a:srgbClr val="0000FF"/>
            </a:solidFill>
            <a:ln w="19050">
              <a:solidFill>
                <a:schemeClr val="tx1"/>
              </a:solidFill>
              <a:round/>
              <a:headEnd/>
              <a:tailEnd/>
            </a:ln>
            <a:effectLst/>
          </p:spPr>
          <p:txBody>
            <a:bodyPr wrap="none" anchor="ctr"/>
            <a:lstStyle/>
            <a:p>
              <a:endParaRPr lang="en-US"/>
            </a:p>
          </p:txBody>
        </p:sp>
        <p:sp>
          <p:nvSpPr>
            <p:cNvPr id="196883" name="Oval 275"/>
            <p:cNvSpPr>
              <a:spLocks noChangeArrowheads="1"/>
            </p:cNvSpPr>
            <p:nvPr/>
          </p:nvSpPr>
          <p:spPr bwMode="auto">
            <a:xfrm flipH="1">
              <a:off x="2051" y="2643"/>
              <a:ext cx="33" cy="34"/>
            </a:xfrm>
            <a:prstGeom prst="ellipse">
              <a:avLst/>
            </a:prstGeom>
            <a:solidFill>
              <a:srgbClr val="0000FF"/>
            </a:solidFill>
            <a:ln w="19050">
              <a:solidFill>
                <a:schemeClr val="tx1"/>
              </a:solidFill>
              <a:round/>
              <a:headEnd/>
              <a:tailEnd/>
            </a:ln>
            <a:effectLst/>
          </p:spPr>
          <p:txBody>
            <a:bodyPr wrap="none" anchor="ctr"/>
            <a:lstStyle/>
            <a:p>
              <a:endParaRPr lang="en-US"/>
            </a:p>
          </p:txBody>
        </p:sp>
        <p:sp>
          <p:nvSpPr>
            <p:cNvPr id="196884" name="Oval 276"/>
            <p:cNvSpPr>
              <a:spLocks noChangeArrowheads="1"/>
            </p:cNvSpPr>
            <p:nvPr/>
          </p:nvSpPr>
          <p:spPr bwMode="auto">
            <a:xfrm flipH="1">
              <a:off x="2162" y="2727"/>
              <a:ext cx="34" cy="33"/>
            </a:xfrm>
            <a:prstGeom prst="ellipse">
              <a:avLst/>
            </a:prstGeom>
            <a:solidFill>
              <a:srgbClr val="0000FF"/>
            </a:solidFill>
            <a:ln w="19050">
              <a:solidFill>
                <a:schemeClr val="tx1"/>
              </a:solidFill>
              <a:round/>
              <a:headEnd/>
              <a:tailEnd/>
            </a:ln>
            <a:effectLst/>
          </p:spPr>
          <p:txBody>
            <a:bodyPr wrap="none" anchor="ctr"/>
            <a:lstStyle/>
            <a:p>
              <a:endParaRPr lang="en-US"/>
            </a:p>
          </p:txBody>
        </p:sp>
        <p:sp>
          <p:nvSpPr>
            <p:cNvPr id="196885" name="Oval 277"/>
            <p:cNvSpPr>
              <a:spLocks noChangeArrowheads="1"/>
            </p:cNvSpPr>
            <p:nvPr/>
          </p:nvSpPr>
          <p:spPr bwMode="auto">
            <a:xfrm flipH="1">
              <a:off x="2106" y="2365"/>
              <a:ext cx="34" cy="34"/>
            </a:xfrm>
            <a:prstGeom prst="ellipse">
              <a:avLst/>
            </a:prstGeom>
            <a:solidFill>
              <a:srgbClr val="0000FF"/>
            </a:solidFill>
            <a:ln w="19050">
              <a:solidFill>
                <a:schemeClr val="tx1"/>
              </a:solidFill>
              <a:round/>
              <a:headEnd/>
              <a:tailEnd/>
            </a:ln>
            <a:effectLst/>
          </p:spPr>
          <p:txBody>
            <a:bodyPr wrap="none" anchor="ctr"/>
            <a:lstStyle/>
            <a:p>
              <a:endParaRPr lang="en-US"/>
            </a:p>
          </p:txBody>
        </p:sp>
        <p:sp>
          <p:nvSpPr>
            <p:cNvPr id="196886" name="Oval 278"/>
            <p:cNvSpPr>
              <a:spLocks noChangeArrowheads="1"/>
            </p:cNvSpPr>
            <p:nvPr/>
          </p:nvSpPr>
          <p:spPr bwMode="auto">
            <a:xfrm flipH="1">
              <a:off x="1939" y="2170"/>
              <a:ext cx="34" cy="34"/>
            </a:xfrm>
            <a:prstGeom prst="ellipse">
              <a:avLst/>
            </a:prstGeom>
            <a:solidFill>
              <a:srgbClr val="0000FF"/>
            </a:solidFill>
            <a:ln w="19050">
              <a:solidFill>
                <a:schemeClr val="tx1"/>
              </a:solidFill>
              <a:round/>
              <a:headEnd/>
              <a:tailEnd/>
            </a:ln>
            <a:effectLst/>
          </p:spPr>
          <p:txBody>
            <a:bodyPr wrap="none" anchor="ctr"/>
            <a:lstStyle/>
            <a:p>
              <a:endParaRPr lang="en-US"/>
            </a:p>
          </p:txBody>
        </p:sp>
        <p:sp>
          <p:nvSpPr>
            <p:cNvPr id="196887" name="Oval 279"/>
            <p:cNvSpPr>
              <a:spLocks noChangeArrowheads="1"/>
            </p:cNvSpPr>
            <p:nvPr/>
          </p:nvSpPr>
          <p:spPr bwMode="auto">
            <a:xfrm flipH="1">
              <a:off x="2496" y="2310"/>
              <a:ext cx="33" cy="33"/>
            </a:xfrm>
            <a:prstGeom prst="ellipse">
              <a:avLst/>
            </a:prstGeom>
            <a:solidFill>
              <a:srgbClr val="0000FF"/>
            </a:solidFill>
            <a:ln w="19050">
              <a:solidFill>
                <a:schemeClr val="tx1"/>
              </a:solidFill>
              <a:round/>
              <a:headEnd/>
              <a:tailEnd/>
            </a:ln>
            <a:effectLst/>
          </p:spPr>
          <p:txBody>
            <a:bodyPr wrap="none" anchor="ctr"/>
            <a:lstStyle/>
            <a:p>
              <a:endParaRPr lang="en-US"/>
            </a:p>
          </p:txBody>
        </p:sp>
        <p:sp>
          <p:nvSpPr>
            <p:cNvPr id="196888" name="Oval 280"/>
            <p:cNvSpPr>
              <a:spLocks noChangeArrowheads="1"/>
            </p:cNvSpPr>
            <p:nvPr/>
          </p:nvSpPr>
          <p:spPr bwMode="auto">
            <a:xfrm flipH="1">
              <a:off x="2690" y="2170"/>
              <a:ext cx="34" cy="34"/>
            </a:xfrm>
            <a:prstGeom prst="ellipse">
              <a:avLst/>
            </a:prstGeom>
            <a:solidFill>
              <a:srgbClr val="0000FF"/>
            </a:solidFill>
            <a:ln w="19050">
              <a:solidFill>
                <a:schemeClr val="tx1"/>
              </a:solidFill>
              <a:round/>
              <a:headEnd/>
              <a:tailEnd/>
            </a:ln>
            <a:effectLst/>
          </p:spPr>
          <p:txBody>
            <a:bodyPr wrap="none" anchor="ctr"/>
            <a:lstStyle/>
            <a:p>
              <a:endParaRPr lang="en-US"/>
            </a:p>
          </p:txBody>
        </p:sp>
        <p:sp>
          <p:nvSpPr>
            <p:cNvPr id="196889" name="Oval 281"/>
            <p:cNvSpPr>
              <a:spLocks noChangeArrowheads="1"/>
            </p:cNvSpPr>
            <p:nvPr/>
          </p:nvSpPr>
          <p:spPr bwMode="auto">
            <a:xfrm flipH="1">
              <a:off x="3135" y="2337"/>
              <a:ext cx="34" cy="34"/>
            </a:xfrm>
            <a:prstGeom prst="ellipse">
              <a:avLst/>
            </a:prstGeom>
            <a:solidFill>
              <a:srgbClr val="00FF00"/>
            </a:solidFill>
            <a:ln w="19050">
              <a:solidFill>
                <a:schemeClr val="tx1"/>
              </a:solidFill>
              <a:round/>
              <a:headEnd/>
              <a:tailEnd/>
            </a:ln>
            <a:effectLst/>
          </p:spPr>
          <p:txBody>
            <a:bodyPr wrap="none" anchor="ctr"/>
            <a:lstStyle/>
            <a:p>
              <a:endParaRPr lang="en-US"/>
            </a:p>
          </p:txBody>
        </p:sp>
        <p:sp>
          <p:nvSpPr>
            <p:cNvPr id="196890" name="Oval 282"/>
            <p:cNvSpPr>
              <a:spLocks noChangeArrowheads="1"/>
            </p:cNvSpPr>
            <p:nvPr/>
          </p:nvSpPr>
          <p:spPr bwMode="auto">
            <a:xfrm flipH="1">
              <a:off x="3052" y="2254"/>
              <a:ext cx="33" cy="34"/>
            </a:xfrm>
            <a:prstGeom prst="ellipse">
              <a:avLst/>
            </a:prstGeom>
            <a:solidFill>
              <a:srgbClr val="00FF00"/>
            </a:solidFill>
            <a:ln w="19050">
              <a:solidFill>
                <a:schemeClr val="tx1"/>
              </a:solidFill>
              <a:round/>
              <a:headEnd/>
              <a:tailEnd/>
            </a:ln>
            <a:effectLst/>
          </p:spPr>
          <p:txBody>
            <a:bodyPr wrap="none" anchor="ctr"/>
            <a:lstStyle/>
            <a:p>
              <a:endParaRPr lang="en-US"/>
            </a:p>
          </p:txBody>
        </p:sp>
        <p:sp>
          <p:nvSpPr>
            <p:cNvPr id="196891" name="Oval 283"/>
            <p:cNvSpPr>
              <a:spLocks noChangeArrowheads="1"/>
            </p:cNvSpPr>
            <p:nvPr/>
          </p:nvSpPr>
          <p:spPr bwMode="auto">
            <a:xfrm flipH="1">
              <a:off x="3274" y="2421"/>
              <a:ext cx="34" cy="33"/>
            </a:xfrm>
            <a:prstGeom prst="ellipse">
              <a:avLst/>
            </a:prstGeom>
            <a:solidFill>
              <a:srgbClr val="00FF00"/>
            </a:solidFill>
            <a:ln w="19050">
              <a:solidFill>
                <a:schemeClr val="tx1"/>
              </a:solidFill>
              <a:round/>
              <a:headEnd/>
              <a:tailEnd/>
            </a:ln>
            <a:effectLst/>
          </p:spPr>
          <p:txBody>
            <a:bodyPr wrap="none" anchor="ctr"/>
            <a:lstStyle/>
            <a:p>
              <a:endParaRPr lang="en-US"/>
            </a:p>
          </p:txBody>
        </p:sp>
        <p:sp>
          <p:nvSpPr>
            <p:cNvPr id="196892" name="Oval 284"/>
            <p:cNvSpPr>
              <a:spLocks noChangeArrowheads="1"/>
            </p:cNvSpPr>
            <p:nvPr/>
          </p:nvSpPr>
          <p:spPr bwMode="auto">
            <a:xfrm flipH="1">
              <a:off x="2607" y="2671"/>
              <a:ext cx="33" cy="34"/>
            </a:xfrm>
            <a:prstGeom prst="ellipse">
              <a:avLst/>
            </a:prstGeom>
            <a:solidFill>
              <a:srgbClr val="0000FF"/>
            </a:solidFill>
            <a:ln w="19050">
              <a:solidFill>
                <a:schemeClr val="tx1"/>
              </a:solidFill>
              <a:round/>
              <a:headEnd/>
              <a:tailEnd/>
            </a:ln>
            <a:effectLst/>
          </p:spPr>
          <p:txBody>
            <a:bodyPr wrap="none" anchor="ctr"/>
            <a:lstStyle/>
            <a:p>
              <a:endParaRPr lang="en-US"/>
            </a:p>
          </p:txBody>
        </p:sp>
        <p:sp>
          <p:nvSpPr>
            <p:cNvPr id="196893" name="Oval 285"/>
            <p:cNvSpPr>
              <a:spLocks noChangeArrowheads="1"/>
            </p:cNvSpPr>
            <p:nvPr/>
          </p:nvSpPr>
          <p:spPr bwMode="auto">
            <a:xfrm flipH="1">
              <a:off x="2496" y="2615"/>
              <a:ext cx="33" cy="34"/>
            </a:xfrm>
            <a:prstGeom prst="ellipse">
              <a:avLst/>
            </a:prstGeom>
            <a:solidFill>
              <a:srgbClr val="0000FF"/>
            </a:solidFill>
            <a:ln w="19050">
              <a:solidFill>
                <a:schemeClr val="tx1"/>
              </a:solidFill>
              <a:round/>
              <a:headEnd/>
              <a:tailEnd/>
            </a:ln>
            <a:effectLst/>
          </p:spPr>
          <p:txBody>
            <a:bodyPr wrap="none" anchor="ctr"/>
            <a:lstStyle/>
            <a:p>
              <a:endParaRPr lang="en-US"/>
            </a:p>
          </p:txBody>
        </p:sp>
        <p:sp>
          <p:nvSpPr>
            <p:cNvPr id="196894" name="Oval 286"/>
            <p:cNvSpPr>
              <a:spLocks noChangeArrowheads="1"/>
            </p:cNvSpPr>
            <p:nvPr/>
          </p:nvSpPr>
          <p:spPr bwMode="auto">
            <a:xfrm flipH="1">
              <a:off x="2551" y="2893"/>
              <a:ext cx="34" cy="34"/>
            </a:xfrm>
            <a:prstGeom prst="ellipse">
              <a:avLst/>
            </a:prstGeom>
            <a:solidFill>
              <a:srgbClr val="0000FF"/>
            </a:solidFill>
            <a:ln w="19050">
              <a:solidFill>
                <a:schemeClr val="tx1"/>
              </a:solidFill>
              <a:round/>
              <a:headEnd/>
              <a:tailEnd/>
            </a:ln>
            <a:effectLst/>
          </p:spPr>
          <p:txBody>
            <a:bodyPr wrap="none" anchor="ctr"/>
            <a:lstStyle/>
            <a:p>
              <a:endParaRPr lang="en-US"/>
            </a:p>
          </p:txBody>
        </p:sp>
        <p:sp>
          <p:nvSpPr>
            <p:cNvPr id="196895" name="Oval 287"/>
            <p:cNvSpPr>
              <a:spLocks noChangeArrowheads="1"/>
            </p:cNvSpPr>
            <p:nvPr/>
          </p:nvSpPr>
          <p:spPr bwMode="auto">
            <a:xfrm flipH="1">
              <a:off x="3191" y="2727"/>
              <a:ext cx="33" cy="33"/>
            </a:xfrm>
            <a:prstGeom prst="ellipse">
              <a:avLst/>
            </a:prstGeom>
            <a:solidFill>
              <a:srgbClr val="0000FF"/>
            </a:solidFill>
            <a:ln w="19050">
              <a:solidFill>
                <a:schemeClr val="tx1"/>
              </a:solidFill>
              <a:round/>
              <a:headEnd/>
              <a:tailEnd/>
            </a:ln>
            <a:effectLst/>
          </p:spPr>
          <p:txBody>
            <a:bodyPr wrap="none" anchor="ctr"/>
            <a:lstStyle/>
            <a:p>
              <a:endParaRPr lang="en-US"/>
            </a:p>
          </p:txBody>
        </p:sp>
      </p:grpSp>
      <p:sp>
        <p:nvSpPr>
          <p:cNvPr id="197195" name="Rectangle 587"/>
          <p:cNvSpPr>
            <a:spLocks noChangeArrowheads="1"/>
          </p:cNvSpPr>
          <p:nvPr/>
        </p:nvSpPr>
        <p:spPr bwMode="auto">
          <a:xfrm>
            <a:off x="808038" y="1277938"/>
            <a:ext cx="7910512" cy="895350"/>
          </a:xfrm>
          <a:prstGeom prst="rect">
            <a:avLst/>
          </a:prstGeom>
          <a:noFill/>
          <a:ln w="9525">
            <a:noFill/>
            <a:miter lim="800000"/>
            <a:headEnd/>
            <a:tailEnd/>
          </a:ln>
          <a:effectLst/>
        </p:spPr>
        <p:txBody>
          <a:bodyPr>
            <a:spAutoFit/>
          </a:bodyPr>
          <a:lstStyle/>
          <a:p>
            <a:pPr eaLnBrk="0">
              <a:lnSpc>
                <a:spcPct val="110000"/>
              </a:lnSpc>
              <a:spcBef>
                <a:spcPts val="600"/>
              </a:spcBef>
              <a:spcAft>
                <a:spcPts val="600"/>
              </a:spcAft>
              <a:buClr>
                <a:schemeClr val="accent2"/>
              </a:buClr>
              <a:buSzPct val="110000"/>
            </a:pPr>
            <a:r>
              <a:rPr lang="en-US" sz="2400" dirty="0"/>
              <a:t>Refine matching using RANSAC [</a:t>
            </a:r>
            <a:r>
              <a:rPr lang="en-US" sz="2400" dirty="0" err="1"/>
              <a:t>Fischler</a:t>
            </a:r>
            <a:r>
              <a:rPr lang="en-US" sz="2400" dirty="0"/>
              <a:t> &amp; </a:t>
            </a:r>
            <a:r>
              <a:rPr lang="en-US" sz="2400" dirty="0" err="1"/>
              <a:t>Bolles</a:t>
            </a:r>
            <a:r>
              <a:rPr lang="en-US" sz="2400" dirty="0"/>
              <a:t> 1987] to estimate fundamental matrices between pairs</a:t>
            </a:r>
          </a:p>
        </p:txBody>
      </p:sp>
      <p:grpSp>
        <p:nvGrpSpPr>
          <p:cNvPr id="3" name="Group 588"/>
          <p:cNvGrpSpPr>
            <a:grpSpLocks/>
          </p:cNvGrpSpPr>
          <p:nvPr/>
        </p:nvGrpSpPr>
        <p:grpSpPr bwMode="auto">
          <a:xfrm>
            <a:off x="2413000" y="2392363"/>
            <a:ext cx="4232275" cy="3711575"/>
            <a:chOff x="1300" y="1670"/>
            <a:chExt cx="2049" cy="1800"/>
          </a:xfrm>
        </p:grpSpPr>
        <p:sp>
          <p:nvSpPr>
            <p:cNvPr id="197197" name="Line 589"/>
            <p:cNvSpPr>
              <a:spLocks noChangeShapeType="1"/>
            </p:cNvSpPr>
            <p:nvPr/>
          </p:nvSpPr>
          <p:spPr bwMode="auto">
            <a:xfrm flipH="1">
              <a:off x="3098" y="2354"/>
              <a:ext cx="24" cy="435"/>
            </a:xfrm>
            <a:prstGeom prst="line">
              <a:avLst/>
            </a:prstGeom>
            <a:noFill/>
            <a:ln w="34925">
              <a:solidFill>
                <a:schemeClr val="tx1"/>
              </a:solidFill>
              <a:round/>
              <a:headEnd/>
              <a:tailEnd/>
            </a:ln>
            <a:effectLst/>
          </p:spPr>
          <p:txBody>
            <a:bodyPr/>
            <a:lstStyle/>
            <a:p>
              <a:endParaRPr lang="en-US"/>
            </a:p>
          </p:txBody>
        </p:sp>
        <p:sp>
          <p:nvSpPr>
            <p:cNvPr id="197198" name="Line 590"/>
            <p:cNvSpPr>
              <a:spLocks noChangeShapeType="1"/>
            </p:cNvSpPr>
            <p:nvPr/>
          </p:nvSpPr>
          <p:spPr bwMode="auto">
            <a:xfrm>
              <a:off x="3074" y="2813"/>
              <a:ext cx="120" cy="436"/>
            </a:xfrm>
            <a:prstGeom prst="line">
              <a:avLst/>
            </a:prstGeom>
            <a:noFill/>
            <a:ln w="34925">
              <a:solidFill>
                <a:schemeClr val="tx1"/>
              </a:solidFill>
              <a:round/>
              <a:headEnd/>
              <a:tailEnd/>
            </a:ln>
            <a:effectLst/>
          </p:spPr>
          <p:txBody>
            <a:bodyPr/>
            <a:lstStyle/>
            <a:p>
              <a:endParaRPr lang="en-US"/>
            </a:p>
          </p:txBody>
        </p:sp>
        <p:sp>
          <p:nvSpPr>
            <p:cNvPr id="197199" name="Line 591"/>
            <p:cNvSpPr>
              <a:spLocks noChangeShapeType="1"/>
            </p:cNvSpPr>
            <p:nvPr/>
          </p:nvSpPr>
          <p:spPr bwMode="auto">
            <a:xfrm flipV="1">
              <a:off x="2057" y="2273"/>
              <a:ext cx="580" cy="468"/>
            </a:xfrm>
            <a:prstGeom prst="line">
              <a:avLst/>
            </a:prstGeom>
            <a:noFill/>
            <a:ln w="34925">
              <a:solidFill>
                <a:schemeClr val="tx1"/>
              </a:solidFill>
              <a:round/>
              <a:headEnd/>
              <a:tailEnd/>
            </a:ln>
            <a:effectLst/>
          </p:spPr>
          <p:txBody>
            <a:bodyPr/>
            <a:lstStyle/>
            <a:p>
              <a:endParaRPr lang="en-US"/>
            </a:p>
          </p:txBody>
        </p:sp>
        <p:sp>
          <p:nvSpPr>
            <p:cNvPr id="197200" name="Line 592"/>
            <p:cNvSpPr>
              <a:spLocks noChangeShapeType="1"/>
            </p:cNvSpPr>
            <p:nvPr/>
          </p:nvSpPr>
          <p:spPr bwMode="auto">
            <a:xfrm>
              <a:off x="2638" y="2281"/>
              <a:ext cx="483" cy="40"/>
            </a:xfrm>
            <a:prstGeom prst="line">
              <a:avLst/>
            </a:prstGeom>
            <a:noFill/>
            <a:ln w="34925">
              <a:solidFill>
                <a:schemeClr val="tx1"/>
              </a:solidFill>
              <a:round/>
              <a:headEnd/>
              <a:tailEnd/>
            </a:ln>
            <a:effectLst/>
          </p:spPr>
          <p:txBody>
            <a:bodyPr/>
            <a:lstStyle/>
            <a:p>
              <a:endParaRPr lang="en-US"/>
            </a:p>
          </p:txBody>
        </p:sp>
        <p:sp>
          <p:nvSpPr>
            <p:cNvPr id="197201" name="Line 593"/>
            <p:cNvSpPr>
              <a:spLocks noChangeShapeType="1"/>
            </p:cNvSpPr>
            <p:nvPr/>
          </p:nvSpPr>
          <p:spPr bwMode="auto">
            <a:xfrm>
              <a:off x="1912" y="1809"/>
              <a:ext cx="166" cy="473"/>
            </a:xfrm>
            <a:prstGeom prst="line">
              <a:avLst/>
            </a:prstGeom>
            <a:noFill/>
            <a:ln w="34925">
              <a:solidFill>
                <a:schemeClr val="tx1"/>
              </a:solidFill>
              <a:round/>
              <a:headEnd/>
              <a:tailEnd/>
            </a:ln>
            <a:effectLst/>
          </p:spPr>
          <p:txBody>
            <a:bodyPr/>
            <a:lstStyle/>
            <a:p>
              <a:endParaRPr lang="en-US"/>
            </a:p>
          </p:txBody>
        </p:sp>
        <p:sp>
          <p:nvSpPr>
            <p:cNvPr id="197202" name="Line 594"/>
            <p:cNvSpPr>
              <a:spLocks noChangeShapeType="1"/>
            </p:cNvSpPr>
            <p:nvPr/>
          </p:nvSpPr>
          <p:spPr bwMode="auto">
            <a:xfrm>
              <a:off x="1912" y="1809"/>
              <a:ext cx="139" cy="973"/>
            </a:xfrm>
            <a:prstGeom prst="line">
              <a:avLst/>
            </a:prstGeom>
            <a:noFill/>
            <a:ln w="34925">
              <a:solidFill>
                <a:schemeClr val="tx1"/>
              </a:solidFill>
              <a:round/>
              <a:headEnd/>
              <a:tailEnd/>
            </a:ln>
            <a:effectLst/>
          </p:spPr>
          <p:txBody>
            <a:bodyPr/>
            <a:lstStyle/>
            <a:p>
              <a:endParaRPr lang="en-US"/>
            </a:p>
          </p:txBody>
        </p:sp>
        <p:sp>
          <p:nvSpPr>
            <p:cNvPr id="197203" name="Line 595"/>
            <p:cNvSpPr>
              <a:spLocks noChangeShapeType="1"/>
            </p:cNvSpPr>
            <p:nvPr/>
          </p:nvSpPr>
          <p:spPr bwMode="auto">
            <a:xfrm flipH="1">
              <a:off x="2051" y="2282"/>
              <a:ext cx="27" cy="500"/>
            </a:xfrm>
            <a:prstGeom prst="line">
              <a:avLst/>
            </a:prstGeom>
            <a:noFill/>
            <a:ln w="34925">
              <a:solidFill>
                <a:schemeClr val="tx1"/>
              </a:solidFill>
              <a:round/>
              <a:headEnd/>
              <a:tailEnd/>
            </a:ln>
            <a:effectLst/>
          </p:spPr>
          <p:txBody>
            <a:bodyPr/>
            <a:lstStyle/>
            <a:p>
              <a:endParaRPr lang="en-US"/>
            </a:p>
          </p:txBody>
        </p:sp>
        <p:sp>
          <p:nvSpPr>
            <p:cNvPr id="197204" name="Line 596"/>
            <p:cNvSpPr>
              <a:spLocks noChangeShapeType="1"/>
            </p:cNvSpPr>
            <p:nvPr/>
          </p:nvSpPr>
          <p:spPr bwMode="auto">
            <a:xfrm>
              <a:off x="1522" y="2615"/>
              <a:ext cx="529" cy="167"/>
            </a:xfrm>
            <a:prstGeom prst="line">
              <a:avLst/>
            </a:prstGeom>
            <a:noFill/>
            <a:ln w="34925">
              <a:solidFill>
                <a:schemeClr val="tx1"/>
              </a:solidFill>
              <a:round/>
              <a:headEnd/>
              <a:tailEnd/>
            </a:ln>
            <a:effectLst/>
          </p:spPr>
          <p:txBody>
            <a:bodyPr/>
            <a:lstStyle/>
            <a:p>
              <a:endParaRPr lang="en-US"/>
            </a:p>
          </p:txBody>
        </p:sp>
        <p:sp>
          <p:nvSpPr>
            <p:cNvPr id="197205" name="Line 597"/>
            <p:cNvSpPr>
              <a:spLocks noChangeShapeType="1"/>
            </p:cNvSpPr>
            <p:nvPr/>
          </p:nvSpPr>
          <p:spPr bwMode="auto">
            <a:xfrm>
              <a:off x="1522" y="3144"/>
              <a:ext cx="473" cy="194"/>
            </a:xfrm>
            <a:prstGeom prst="line">
              <a:avLst/>
            </a:prstGeom>
            <a:noFill/>
            <a:ln w="34925">
              <a:solidFill>
                <a:schemeClr val="tx1"/>
              </a:solidFill>
              <a:round/>
              <a:headEnd/>
              <a:tailEnd/>
            </a:ln>
            <a:effectLst/>
          </p:spPr>
          <p:txBody>
            <a:bodyPr/>
            <a:lstStyle/>
            <a:p>
              <a:endParaRPr lang="en-US"/>
            </a:p>
          </p:txBody>
        </p:sp>
        <p:sp>
          <p:nvSpPr>
            <p:cNvPr id="197206" name="Line 598"/>
            <p:cNvSpPr>
              <a:spLocks noChangeShapeType="1"/>
            </p:cNvSpPr>
            <p:nvPr/>
          </p:nvSpPr>
          <p:spPr bwMode="auto">
            <a:xfrm flipH="1">
              <a:off x="1606" y="1892"/>
              <a:ext cx="1029" cy="751"/>
            </a:xfrm>
            <a:prstGeom prst="line">
              <a:avLst/>
            </a:prstGeom>
            <a:noFill/>
            <a:ln w="34925">
              <a:solidFill>
                <a:schemeClr val="tx1"/>
              </a:solidFill>
              <a:round/>
              <a:headEnd/>
              <a:tailEnd/>
            </a:ln>
            <a:effectLst/>
          </p:spPr>
          <p:txBody>
            <a:bodyPr/>
            <a:lstStyle/>
            <a:p>
              <a:endParaRPr lang="en-US"/>
            </a:p>
          </p:txBody>
        </p:sp>
        <p:sp>
          <p:nvSpPr>
            <p:cNvPr id="197207" name="Line 599"/>
            <p:cNvSpPr>
              <a:spLocks noChangeShapeType="1"/>
            </p:cNvSpPr>
            <p:nvPr/>
          </p:nvSpPr>
          <p:spPr bwMode="auto">
            <a:xfrm>
              <a:off x="2440" y="3227"/>
              <a:ext cx="473" cy="56"/>
            </a:xfrm>
            <a:prstGeom prst="line">
              <a:avLst/>
            </a:prstGeom>
            <a:noFill/>
            <a:ln w="34925">
              <a:solidFill>
                <a:schemeClr val="tx1"/>
              </a:solidFill>
              <a:round/>
              <a:headEnd/>
              <a:tailEnd/>
            </a:ln>
            <a:effectLst/>
          </p:spPr>
          <p:txBody>
            <a:bodyPr/>
            <a:lstStyle/>
            <a:p>
              <a:endParaRPr lang="en-US"/>
            </a:p>
          </p:txBody>
        </p:sp>
        <p:sp>
          <p:nvSpPr>
            <p:cNvPr id="197208" name="Line 600"/>
            <p:cNvSpPr>
              <a:spLocks noChangeShapeType="1"/>
            </p:cNvSpPr>
            <p:nvPr/>
          </p:nvSpPr>
          <p:spPr bwMode="auto">
            <a:xfrm>
              <a:off x="1550" y="2699"/>
              <a:ext cx="1363" cy="584"/>
            </a:xfrm>
            <a:prstGeom prst="line">
              <a:avLst/>
            </a:prstGeom>
            <a:noFill/>
            <a:ln w="34925">
              <a:solidFill>
                <a:schemeClr val="tx1"/>
              </a:solidFill>
              <a:round/>
              <a:headEnd/>
              <a:tailEnd/>
            </a:ln>
            <a:effectLst/>
          </p:spPr>
          <p:txBody>
            <a:bodyPr/>
            <a:lstStyle/>
            <a:p>
              <a:endParaRPr lang="en-US"/>
            </a:p>
          </p:txBody>
        </p:sp>
        <p:sp>
          <p:nvSpPr>
            <p:cNvPr id="197209" name="Line 601"/>
            <p:cNvSpPr>
              <a:spLocks noChangeShapeType="1"/>
            </p:cNvSpPr>
            <p:nvPr/>
          </p:nvSpPr>
          <p:spPr bwMode="auto">
            <a:xfrm flipV="1">
              <a:off x="1467" y="2782"/>
              <a:ext cx="556" cy="306"/>
            </a:xfrm>
            <a:prstGeom prst="line">
              <a:avLst/>
            </a:prstGeom>
            <a:noFill/>
            <a:ln w="34925">
              <a:solidFill>
                <a:schemeClr val="tx1"/>
              </a:solidFill>
              <a:round/>
              <a:headEnd/>
              <a:tailEnd/>
            </a:ln>
            <a:effectLst/>
          </p:spPr>
          <p:txBody>
            <a:bodyPr/>
            <a:lstStyle/>
            <a:p>
              <a:endParaRPr lang="en-US"/>
            </a:p>
          </p:txBody>
        </p:sp>
        <p:sp>
          <p:nvSpPr>
            <p:cNvPr id="197210" name="Line 602"/>
            <p:cNvSpPr>
              <a:spLocks noChangeShapeType="1"/>
            </p:cNvSpPr>
            <p:nvPr/>
          </p:nvSpPr>
          <p:spPr bwMode="auto">
            <a:xfrm flipV="1">
              <a:off x="2440" y="2782"/>
              <a:ext cx="640" cy="445"/>
            </a:xfrm>
            <a:prstGeom prst="line">
              <a:avLst/>
            </a:prstGeom>
            <a:noFill/>
            <a:ln w="34925">
              <a:solidFill>
                <a:schemeClr val="tx1"/>
              </a:solidFill>
              <a:round/>
              <a:headEnd/>
              <a:tailEnd/>
            </a:ln>
            <a:effectLst/>
          </p:spPr>
          <p:txBody>
            <a:bodyPr/>
            <a:lstStyle/>
            <a:p>
              <a:endParaRPr lang="en-US"/>
            </a:p>
          </p:txBody>
        </p:sp>
        <p:sp>
          <p:nvSpPr>
            <p:cNvPr id="197211" name="Line 603"/>
            <p:cNvSpPr>
              <a:spLocks noChangeShapeType="1"/>
            </p:cNvSpPr>
            <p:nvPr/>
          </p:nvSpPr>
          <p:spPr bwMode="auto">
            <a:xfrm flipV="1">
              <a:off x="2579" y="2004"/>
              <a:ext cx="445" cy="250"/>
            </a:xfrm>
            <a:prstGeom prst="line">
              <a:avLst/>
            </a:prstGeom>
            <a:noFill/>
            <a:ln w="34925">
              <a:solidFill>
                <a:schemeClr val="tx1"/>
              </a:solidFill>
              <a:round/>
              <a:headEnd/>
              <a:tailEnd/>
            </a:ln>
            <a:effectLst/>
          </p:spPr>
          <p:txBody>
            <a:bodyPr/>
            <a:lstStyle/>
            <a:p>
              <a:endParaRPr lang="en-US"/>
            </a:p>
          </p:txBody>
        </p:sp>
        <p:sp>
          <p:nvSpPr>
            <p:cNvPr id="197212" name="Line 604"/>
            <p:cNvSpPr>
              <a:spLocks noChangeShapeType="1"/>
            </p:cNvSpPr>
            <p:nvPr/>
          </p:nvSpPr>
          <p:spPr bwMode="auto">
            <a:xfrm flipH="1" flipV="1">
              <a:off x="2078" y="2727"/>
              <a:ext cx="529" cy="27"/>
            </a:xfrm>
            <a:prstGeom prst="line">
              <a:avLst/>
            </a:prstGeom>
            <a:noFill/>
            <a:ln w="34925">
              <a:solidFill>
                <a:schemeClr val="tx1"/>
              </a:solidFill>
              <a:round/>
              <a:headEnd/>
              <a:tailEnd/>
            </a:ln>
            <a:effectLst/>
          </p:spPr>
          <p:txBody>
            <a:bodyPr/>
            <a:lstStyle/>
            <a:p>
              <a:endParaRPr lang="en-US"/>
            </a:p>
          </p:txBody>
        </p:sp>
        <p:sp>
          <p:nvSpPr>
            <p:cNvPr id="197213" name="Line 605"/>
            <p:cNvSpPr>
              <a:spLocks noChangeShapeType="1"/>
            </p:cNvSpPr>
            <p:nvPr/>
          </p:nvSpPr>
          <p:spPr bwMode="auto">
            <a:xfrm flipH="1">
              <a:off x="1967" y="2365"/>
              <a:ext cx="1140" cy="973"/>
            </a:xfrm>
            <a:prstGeom prst="line">
              <a:avLst/>
            </a:prstGeom>
            <a:noFill/>
            <a:ln w="34925">
              <a:solidFill>
                <a:schemeClr val="tx1"/>
              </a:solidFill>
              <a:round/>
              <a:headEnd/>
              <a:tailEnd/>
            </a:ln>
            <a:effectLst/>
          </p:spPr>
          <p:txBody>
            <a:bodyPr/>
            <a:lstStyle/>
            <a:p>
              <a:endParaRPr lang="en-US"/>
            </a:p>
          </p:txBody>
        </p:sp>
        <p:pic>
          <p:nvPicPr>
            <p:cNvPr id="197214" name="Picture 606" descr="vgasull_23497540"/>
            <p:cNvPicPr>
              <a:picLocks noChangeAspect="1" noChangeArrowheads="1"/>
            </p:cNvPicPr>
            <p:nvPr/>
          </p:nvPicPr>
          <p:blipFill>
            <a:blip r:embed="rId3" cstate="print"/>
            <a:srcRect/>
            <a:stretch>
              <a:fillRect/>
            </a:stretch>
          </p:blipFill>
          <p:spPr bwMode="auto">
            <a:xfrm>
              <a:off x="1773" y="3199"/>
              <a:ext cx="361" cy="271"/>
            </a:xfrm>
            <a:prstGeom prst="rect">
              <a:avLst/>
            </a:prstGeom>
            <a:noFill/>
          </p:spPr>
        </p:pic>
        <p:pic>
          <p:nvPicPr>
            <p:cNvPr id="197215" name="Picture 607" descr="vgasull_25138094"/>
            <p:cNvPicPr>
              <a:picLocks noChangeAspect="1" noChangeArrowheads="1"/>
            </p:cNvPicPr>
            <p:nvPr/>
          </p:nvPicPr>
          <p:blipFill>
            <a:blip r:embed="rId4" cstate="print"/>
            <a:srcRect/>
            <a:stretch>
              <a:fillRect/>
            </a:stretch>
          </p:blipFill>
          <p:spPr bwMode="auto">
            <a:xfrm>
              <a:off x="2941" y="1865"/>
              <a:ext cx="361" cy="271"/>
            </a:xfrm>
            <a:prstGeom prst="rect">
              <a:avLst/>
            </a:prstGeom>
            <a:noFill/>
          </p:spPr>
        </p:pic>
        <p:pic>
          <p:nvPicPr>
            <p:cNvPr id="197216" name="Picture 608" descr="12537899@N00_61998638"/>
            <p:cNvPicPr>
              <a:picLocks noChangeAspect="1" noChangeArrowheads="1"/>
            </p:cNvPicPr>
            <p:nvPr/>
          </p:nvPicPr>
          <p:blipFill>
            <a:blip r:embed="rId5" cstate="print"/>
            <a:srcRect/>
            <a:stretch>
              <a:fillRect/>
            </a:stretch>
          </p:blipFill>
          <p:spPr bwMode="auto">
            <a:xfrm>
              <a:off x="1300" y="3005"/>
              <a:ext cx="361" cy="271"/>
            </a:xfrm>
            <a:prstGeom prst="rect">
              <a:avLst/>
            </a:prstGeom>
            <a:noFill/>
          </p:spPr>
        </p:pic>
        <p:pic>
          <p:nvPicPr>
            <p:cNvPr id="197217" name="Picture 609" descr="amos_33004438"/>
            <p:cNvPicPr preferRelativeResize="0">
              <a:picLocks noChangeAspect="1" noChangeArrowheads="1"/>
            </p:cNvPicPr>
            <p:nvPr/>
          </p:nvPicPr>
          <p:blipFill>
            <a:blip r:embed="rId6" cstate="print"/>
            <a:srcRect/>
            <a:stretch>
              <a:fillRect/>
            </a:stretch>
          </p:blipFill>
          <p:spPr bwMode="auto">
            <a:xfrm>
              <a:off x="1745" y="1670"/>
              <a:ext cx="361" cy="271"/>
            </a:xfrm>
            <a:prstGeom prst="rect">
              <a:avLst/>
            </a:prstGeom>
            <a:noFill/>
            <a:ln w="34925">
              <a:miter lim="800000"/>
              <a:headEnd/>
              <a:tailEnd/>
            </a:ln>
          </p:spPr>
        </p:pic>
        <p:pic>
          <p:nvPicPr>
            <p:cNvPr id="197218" name="Picture 610" descr="antmoose_35893232"/>
            <p:cNvPicPr>
              <a:picLocks noChangeAspect="1" noChangeArrowheads="1"/>
            </p:cNvPicPr>
            <p:nvPr/>
          </p:nvPicPr>
          <p:blipFill>
            <a:blip r:embed="rId7" cstate="print"/>
            <a:srcRect/>
            <a:stretch>
              <a:fillRect/>
            </a:stretch>
          </p:blipFill>
          <p:spPr bwMode="auto">
            <a:xfrm>
              <a:off x="1355" y="2059"/>
              <a:ext cx="362" cy="271"/>
            </a:xfrm>
            <a:prstGeom prst="rect">
              <a:avLst/>
            </a:prstGeom>
            <a:noFill/>
          </p:spPr>
        </p:pic>
        <p:pic>
          <p:nvPicPr>
            <p:cNvPr id="197219" name="Picture 611" descr="brodo_1608728"/>
            <p:cNvPicPr>
              <a:picLocks noChangeAspect="1" noChangeArrowheads="1"/>
            </p:cNvPicPr>
            <p:nvPr/>
          </p:nvPicPr>
          <p:blipFill>
            <a:blip r:embed="rId8" cstate="print"/>
            <a:srcRect/>
            <a:stretch>
              <a:fillRect/>
            </a:stretch>
          </p:blipFill>
          <p:spPr bwMode="auto">
            <a:xfrm>
              <a:off x="2245" y="3116"/>
              <a:ext cx="362" cy="271"/>
            </a:xfrm>
            <a:prstGeom prst="rect">
              <a:avLst/>
            </a:prstGeom>
            <a:noFill/>
          </p:spPr>
        </p:pic>
        <p:pic>
          <p:nvPicPr>
            <p:cNvPr id="197220" name="Picture 612" descr="daryoush_66536317"/>
            <p:cNvPicPr>
              <a:picLocks noChangeAspect="1" noChangeArrowheads="1"/>
            </p:cNvPicPr>
            <p:nvPr/>
          </p:nvPicPr>
          <p:blipFill>
            <a:blip r:embed="rId9" cstate="print"/>
            <a:srcRect/>
            <a:stretch>
              <a:fillRect/>
            </a:stretch>
          </p:blipFill>
          <p:spPr bwMode="auto">
            <a:xfrm>
              <a:off x="2968" y="2226"/>
              <a:ext cx="362" cy="271"/>
            </a:xfrm>
            <a:prstGeom prst="rect">
              <a:avLst/>
            </a:prstGeom>
            <a:noFill/>
          </p:spPr>
        </p:pic>
        <p:pic>
          <p:nvPicPr>
            <p:cNvPr id="197221" name="Picture 613" descr="ekenzie_18947135"/>
            <p:cNvPicPr>
              <a:picLocks noChangeAspect="1" noChangeArrowheads="1"/>
            </p:cNvPicPr>
            <p:nvPr/>
          </p:nvPicPr>
          <p:blipFill>
            <a:blip r:embed="rId19" cstate="print"/>
            <a:srcRect/>
            <a:stretch>
              <a:fillRect/>
            </a:stretch>
          </p:blipFill>
          <p:spPr bwMode="auto">
            <a:xfrm>
              <a:off x="2746" y="3088"/>
              <a:ext cx="243" cy="362"/>
            </a:xfrm>
            <a:prstGeom prst="rect">
              <a:avLst/>
            </a:prstGeom>
            <a:noFill/>
          </p:spPr>
        </p:pic>
        <p:pic>
          <p:nvPicPr>
            <p:cNvPr id="197222" name="Picture 614" descr="ewanmcdowall_60821586"/>
            <p:cNvPicPr>
              <a:picLocks noChangeAspect="1" noChangeArrowheads="1"/>
            </p:cNvPicPr>
            <p:nvPr/>
          </p:nvPicPr>
          <p:blipFill>
            <a:blip r:embed="rId11" cstate="print"/>
            <a:srcRect/>
            <a:stretch>
              <a:fillRect/>
            </a:stretch>
          </p:blipFill>
          <p:spPr bwMode="auto">
            <a:xfrm>
              <a:off x="1884" y="2615"/>
              <a:ext cx="361" cy="271"/>
            </a:xfrm>
            <a:prstGeom prst="rect">
              <a:avLst/>
            </a:prstGeom>
            <a:noFill/>
          </p:spPr>
        </p:pic>
        <p:pic>
          <p:nvPicPr>
            <p:cNvPr id="197223" name="Picture 615" descr="gauiscaecilius_668314"/>
            <p:cNvPicPr>
              <a:picLocks noChangeAspect="1" noChangeArrowheads="1"/>
            </p:cNvPicPr>
            <p:nvPr/>
          </p:nvPicPr>
          <p:blipFill>
            <a:blip r:embed="rId12" cstate="print"/>
            <a:srcRect/>
            <a:stretch>
              <a:fillRect/>
            </a:stretch>
          </p:blipFill>
          <p:spPr bwMode="auto">
            <a:xfrm>
              <a:off x="2412" y="2143"/>
              <a:ext cx="362" cy="271"/>
            </a:xfrm>
            <a:prstGeom prst="rect">
              <a:avLst/>
            </a:prstGeom>
            <a:noFill/>
          </p:spPr>
        </p:pic>
        <p:pic>
          <p:nvPicPr>
            <p:cNvPr id="197224" name="Picture 616" descr="kurtnaks_31263284"/>
            <p:cNvPicPr>
              <a:picLocks noChangeAspect="1" noChangeArrowheads="1"/>
            </p:cNvPicPr>
            <p:nvPr/>
          </p:nvPicPr>
          <p:blipFill>
            <a:blip r:embed="rId13" cstate="print"/>
            <a:srcRect/>
            <a:stretch>
              <a:fillRect/>
            </a:stretch>
          </p:blipFill>
          <p:spPr bwMode="auto">
            <a:xfrm>
              <a:off x="1439" y="2476"/>
              <a:ext cx="241" cy="362"/>
            </a:xfrm>
            <a:prstGeom prst="rect">
              <a:avLst/>
            </a:prstGeom>
            <a:noFill/>
          </p:spPr>
        </p:pic>
        <p:pic>
          <p:nvPicPr>
            <p:cNvPr id="197225" name="Picture 617" descr="kurtnaks_31264738"/>
            <p:cNvPicPr>
              <a:picLocks noChangeAspect="1" noChangeArrowheads="1"/>
            </p:cNvPicPr>
            <p:nvPr/>
          </p:nvPicPr>
          <p:blipFill>
            <a:blip r:embed="rId14" cstate="print"/>
            <a:srcRect/>
            <a:stretch>
              <a:fillRect/>
            </a:stretch>
          </p:blipFill>
          <p:spPr bwMode="auto">
            <a:xfrm>
              <a:off x="3107" y="3088"/>
              <a:ext cx="242" cy="362"/>
            </a:xfrm>
            <a:prstGeom prst="rect">
              <a:avLst/>
            </a:prstGeom>
            <a:noFill/>
          </p:spPr>
        </p:pic>
        <p:pic>
          <p:nvPicPr>
            <p:cNvPr id="197226" name="Picture 618" descr="kurtnaks_31268253"/>
            <p:cNvPicPr>
              <a:picLocks noChangeAspect="1" noChangeArrowheads="1"/>
            </p:cNvPicPr>
            <p:nvPr/>
          </p:nvPicPr>
          <p:blipFill>
            <a:blip r:embed="rId15" cstate="print"/>
            <a:srcRect/>
            <a:stretch>
              <a:fillRect/>
            </a:stretch>
          </p:blipFill>
          <p:spPr bwMode="auto">
            <a:xfrm>
              <a:off x="2412" y="1809"/>
              <a:ext cx="362" cy="242"/>
            </a:xfrm>
            <a:prstGeom prst="rect">
              <a:avLst/>
            </a:prstGeom>
            <a:noFill/>
          </p:spPr>
        </p:pic>
        <p:pic>
          <p:nvPicPr>
            <p:cNvPr id="197227" name="Picture 619" descr="mrjennings_23299087"/>
            <p:cNvPicPr>
              <a:picLocks noChangeAspect="1" noChangeArrowheads="1"/>
            </p:cNvPicPr>
            <p:nvPr/>
          </p:nvPicPr>
          <p:blipFill>
            <a:blip r:embed="rId16" cstate="print"/>
            <a:srcRect/>
            <a:stretch>
              <a:fillRect/>
            </a:stretch>
          </p:blipFill>
          <p:spPr bwMode="auto">
            <a:xfrm>
              <a:off x="2468" y="2588"/>
              <a:ext cx="271" cy="361"/>
            </a:xfrm>
            <a:prstGeom prst="rect">
              <a:avLst/>
            </a:prstGeom>
            <a:noFill/>
          </p:spPr>
        </p:pic>
        <p:pic>
          <p:nvPicPr>
            <p:cNvPr id="197228" name="Picture 620" descr="mrjennings_62624466"/>
            <p:cNvPicPr>
              <a:picLocks noChangeAspect="1" noChangeArrowheads="1"/>
            </p:cNvPicPr>
            <p:nvPr/>
          </p:nvPicPr>
          <p:blipFill>
            <a:blip r:embed="rId20" cstate="print"/>
            <a:srcRect/>
            <a:stretch>
              <a:fillRect/>
            </a:stretch>
          </p:blipFill>
          <p:spPr bwMode="auto">
            <a:xfrm>
              <a:off x="2913" y="2643"/>
              <a:ext cx="361" cy="271"/>
            </a:xfrm>
            <a:prstGeom prst="rect">
              <a:avLst/>
            </a:prstGeom>
            <a:noFill/>
          </p:spPr>
        </p:pic>
        <p:pic>
          <p:nvPicPr>
            <p:cNvPr id="197229" name="Picture 621" descr="mscolly_8512764"/>
            <p:cNvPicPr>
              <a:picLocks noChangeAspect="1" noChangeArrowheads="1"/>
            </p:cNvPicPr>
            <p:nvPr/>
          </p:nvPicPr>
          <p:blipFill>
            <a:blip r:embed="rId18" cstate="print"/>
            <a:srcRect/>
            <a:stretch>
              <a:fillRect/>
            </a:stretch>
          </p:blipFill>
          <p:spPr bwMode="auto">
            <a:xfrm>
              <a:off x="1912" y="2059"/>
              <a:ext cx="271" cy="362"/>
            </a:xfrm>
            <a:prstGeom prst="rect">
              <a:avLst/>
            </a:prstGeom>
            <a:noFill/>
          </p:spPr>
        </p:pic>
        <p:pic>
          <p:nvPicPr>
            <p:cNvPr id="197230" name="Picture 622" descr="daryoush_66536317"/>
            <p:cNvPicPr>
              <a:picLocks noChangeAspect="1" noChangeArrowheads="1"/>
            </p:cNvPicPr>
            <p:nvPr/>
          </p:nvPicPr>
          <p:blipFill>
            <a:blip r:embed="rId9" cstate="print"/>
            <a:srcRect/>
            <a:stretch>
              <a:fillRect/>
            </a:stretch>
          </p:blipFill>
          <p:spPr bwMode="auto">
            <a:xfrm>
              <a:off x="2968" y="2226"/>
              <a:ext cx="362" cy="271"/>
            </a:xfrm>
            <a:prstGeom prst="rect">
              <a:avLst/>
            </a:prstGeom>
            <a:noFill/>
          </p:spPr>
        </p:pic>
        <p:pic>
          <p:nvPicPr>
            <p:cNvPr id="197231" name="Picture 623" descr="gauiscaecilius_668314"/>
            <p:cNvPicPr>
              <a:picLocks noChangeAspect="1" noChangeArrowheads="1"/>
            </p:cNvPicPr>
            <p:nvPr/>
          </p:nvPicPr>
          <p:blipFill>
            <a:blip r:embed="rId12" cstate="print"/>
            <a:srcRect/>
            <a:stretch>
              <a:fillRect/>
            </a:stretch>
          </p:blipFill>
          <p:spPr bwMode="auto">
            <a:xfrm>
              <a:off x="2412" y="2143"/>
              <a:ext cx="362" cy="271"/>
            </a:xfrm>
            <a:prstGeom prst="rect">
              <a:avLst/>
            </a:prstGeom>
            <a:noFill/>
          </p:spPr>
        </p:pic>
        <p:pic>
          <p:nvPicPr>
            <p:cNvPr id="197232" name="Picture 624" descr="mscolly_8512764"/>
            <p:cNvPicPr>
              <a:picLocks noChangeAspect="1" noChangeArrowheads="1"/>
            </p:cNvPicPr>
            <p:nvPr/>
          </p:nvPicPr>
          <p:blipFill>
            <a:blip r:embed="rId18" cstate="print"/>
            <a:srcRect/>
            <a:stretch>
              <a:fillRect/>
            </a:stretch>
          </p:blipFill>
          <p:spPr bwMode="auto">
            <a:xfrm>
              <a:off x="1912" y="2059"/>
              <a:ext cx="271" cy="362"/>
            </a:xfrm>
            <a:prstGeom prst="rect">
              <a:avLst/>
            </a:prstGeom>
            <a:noFill/>
          </p:spPr>
        </p:pic>
        <p:sp>
          <p:nvSpPr>
            <p:cNvPr id="197233" name="Oval 625"/>
            <p:cNvSpPr>
              <a:spLocks noChangeArrowheads="1"/>
            </p:cNvSpPr>
            <p:nvPr/>
          </p:nvSpPr>
          <p:spPr bwMode="auto">
            <a:xfrm flipH="1">
              <a:off x="1828" y="1781"/>
              <a:ext cx="34" cy="34"/>
            </a:xfrm>
            <a:prstGeom prst="ellipse">
              <a:avLst/>
            </a:prstGeom>
            <a:solidFill>
              <a:srgbClr val="FF0000"/>
            </a:solidFill>
            <a:ln w="19050">
              <a:solidFill>
                <a:schemeClr val="tx1"/>
              </a:solidFill>
              <a:round/>
              <a:headEnd/>
              <a:tailEnd/>
            </a:ln>
            <a:effectLst/>
          </p:spPr>
          <p:txBody>
            <a:bodyPr wrap="none" anchor="ctr"/>
            <a:lstStyle/>
            <a:p>
              <a:endParaRPr lang="en-US"/>
            </a:p>
          </p:txBody>
        </p:sp>
        <p:sp>
          <p:nvSpPr>
            <p:cNvPr id="197234" name="Oval 626"/>
            <p:cNvSpPr>
              <a:spLocks noChangeArrowheads="1"/>
            </p:cNvSpPr>
            <p:nvPr/>
          </p:nvSpPr>
          <p:spPr bwMode="auto">
            <a:xfrm flipH="1">
              <a:off x="1934" y="1837"/>
              <a:ext cx="33" cy="33"/>
            </a:xfrm>
            <a:prstGeom prst="ellipse">
              <a:avLst/>
            </a:prstGeom>
            <a:solidFill>
              <a:srgbClr val="FF0000"/>
            </a:solidFill>
            <a:ln w="19050">
              <a:solidFill>
                <a:schemeClr val="tx1"/>
              </a:solidFill>
              <a:round/>
              <a:headEnd/>
              <a:tailEnd/>
            </a:ln>
            <a:effectLst/>
          </p:spPr>
          <p:txBody>
            <a:bodyPr wrap="none" anchor="ctr"/>
            <a:lstStyle/>
            <a:p>
              <a:endParaRPr lang="en-US"/>
            </a:p>
          </p:txBody>
        </p:sp>
        <p:sp>
          <p:nvSpPr>
            <p:cNvPr id="197235" name="Oval 627"/>
            <p:cNvSpPr>
              <a:spLocks noChangeArrowheads="1"/>
            </p:cNvSpPr>
            <p:nvPr/>
          </p:nvSpPr>
          <p:spPr bwMode="auto">
            <a:xfrm flipH="1">
              <a:off x="2045" y="1726"/>
              <a:ext cx="33" cy="33"/>
            </a:xfrm>
            <a:prstGeom prst="ellipse">
              <a:avLst/>
            </a:prstGeom>
            <a:solidFill>
              <a:srgbClr val="FF0000"/>
            </a:solidFill>
            <a:ln w="19050">
              <a:solidFill>
                <a:schemeClr val="tx1"/>
              </a:solidFill>
              <a:round/>
              <a:headEnd/>
              <a:tailEnd/>
            </a:ln>
            <a:effectLst/>
          </p:spPr>
          <p:txBody>
            <a:bodyPr wrap="none" anchor="ctr"/>
            <a:lstStyle/>
            <a:p>
              <a:endParaRPr lang="en-US"/>
            </a:p>
          </p:txBody>
        </p:sp>
        <p:sp>
          <p:nvSpPr>
            <p:cNvPr id="197236" name="Oval 628"/>
            <p:cNvSpPr>
              <a:spLocks noChangeArrowheads="1"/>
            </p:cNvSpPr>
            <p:nvPr/>
          </p:nvSpPr>
          <p:spPr bwMode="auto">
            <a:xfrm flipH="1">
              <a:off x="1967" y="2109"/>
              <a:ext cx="34" cy="34"/>
            </a:xfrm>
            <a:prstGeom prst="ellipse">
              <a:avLst/>
            </a:prstGeom>
            <a:solidFill>
              <a:srgbClr val="FF0000"/>
            </a:solidFill>
            <a:ln w="19050">
              <a:solidFill>
                <a:schemeClr val="tx1"/>
              </a:solidFill>
              <a:round/>
              <a:headEnd/>
              <a:tailEnd/>
            </a:ln>
            <a:effectLst/>
          </p:spPr>
          <p:txBody>
            <a:bodyPr wrap="none" anchor="ctr"/>
            <a:lstStyle/>
            <a:p>
              <a:endParaRPr lang="en-US"/>
            </a:p>
          </p:txBody>
        </p:sp>
        <p:sp>
          <p:nvSpPr>
            <p:cNvPr id="197237" name="Oval 629"/>
            <p:cNvSpPr>
              <a:spLocks noChangeArrowheads="1"/>
            </p:cNvSpPr>
            <p:nvPr/>
          </p:nvSpPr>
          <p:spPr bwMode="auto">
            <a:xfrm flipH="1">
              <a:off x="2078" y="2198"/>
              <a:ext cx="34" cy="34"/>
            </a:xfrm>
            <a:prstGeom prst="ellipse">
              <a:avLst/>
            </a:prstGeom>
            <a:solidFill>
              <a:srgbClr val="FF0000"/>
            </a:solidFill>
            <a:ln w="19050">
              <a:solidFill>
                <a:schemeClr val="tx1"/>
              </a:solidFill>
              <a:round/>
              <a:headEnd/>
              <a:tailEnd/>
            </a:ln>
            <a:effectLst/>
          </p:spPr>
          <p:txBody>
            <a:bodyPr wrap="none" anchor="ctr"/>
            <a:lstStyle/>
            <a:p>
              <a:endParaRPr lang="en-US"/>
            </a:p>
          </p:txBody>
        </p:sp>
        <p:sp>
          <p:nvSpPr>
            <p:cNvPr id="197238" name="Oval 630"/>
            <p:cNvSpPr>
              <a:spLocks noChangeArrowheads="1"/>
            </p:cNvSpPr>
            <p:nvPr/>
          </p:nvSpPr>
          <p:spPr bwMode="auto">
            <a:xfrm flipH="1">
              <a:off x="1773" y="1865"/>
              <a:ext cx="33" cy="33"/>
            </a:xfrm>
            <a:prstGeom prst="ellipse">
              <a:avLst/>
            </a:prstGeom>
            <a:solidFill>
              <a:srgbClr val="FF0000"/>
            </a:solidFill>
            <a:ln w="19050">
              <a:solidFill>
                <a:schemeClr val="tx1"/>
              </a:solidFill>
              <a:round/>
              <a:headEnd/>
              <a:tailEnd/>
            </a:ln>
            <a:effectLst/>
          </p:spPr>
          <p:txBody>
            <a:bodyPr wrap="none" anchor="ctr"/>
            <a:lstStyle/>
            <a:p>
              <a:pPr algn="ctr"/>
              <a:endParaRPr lang="en-US" sz="1800"/>
            </a:p>
          </p:txBody>
        </p:sp>
        <p:sp>
          <p:nvSpPr>
            <p:cNvPr id="197239" name="Oval 631"/>
            <p:cNvSpPr>
              <a:spLocks noChangeArrowheads="1"/>
            </p:cNvSpPr>
            <p:nvPr/>
          </p:nvSpPr>
          <p:spPr bwMode="auto">
            <a:xfrm flipH="1">
              <a:off x="2468" y="1865"/>
              <a:ext cx="33" cy="33"/>
            </a:xfrm>
            <a:prstGeom prst="ellipse">
              <a:avLst/>
            </a:prstGeom>
            <a:solidFill>
              <a:srgbClr val="FF0000"/>
            </a:solidFill>
            <a:ln w="19050">
              <a:solidFill>
                <a:schemeClr val="tx1"/>
              </a:solidFill>
              <a:round/>
              <a:headEnd/>
              <a:tailEnd/>
            </a:ln>
            <a:effectLst/>
          </p:spPr>
          <p:txBody>
            <a:bodyPr wrap="none" anchor="ctr"/>
            <a:lstStyle/>
            <a:p>
              <a:endParaRPr lang="en-US"/>
            </a:p>
          </p:txBody>
        </p:sp>
        <p:sp>
          <p:nvSpPr>
            <p:cNvPr id="197240" name="Oval 632"/>
            <p:cNvSpPr>
              <a:spLocks noChangeArrowheads="1"/>
            </p:cNvSpPr>
            <p:nvPr/>
          </p:nvSpPr>
          <p:spPr bwMode="auto">
            <a:xfrm flipH="1">
              <a:off x="1967" y="2282"/>
              <a:ext cx="34" cy="33"/>
            </a:xfrm>
            <a:prstGeom prst="ellipse">
              <a:avLst/>
            </a:prstGeom>
            <a:solidFill>
              <a:srgbClr val="FF0000"/>
            </a:solidFill>
            <a:ln w="19050">
              <a:solidFill>
                <a:schemeClr val="tx1"/>
              </a:solidFill>
              <a:round/>
              <a:headEnd/>
              <a:tailEnd/>
            </a:ln>
            <a:effectLst/>
          </p:spPr>
          <p:txBody>
            <a:bodyPr wrap="none" anchor="ctr"/>
            <a:lstStyle/>
            <a:p>
              <a:endParaRPr lang="en-US"/>
            </a:p>
          </p:txBody>
        </p:sp>
        <p:sp>
          <p:nvSpPr>
            <p:cNvPr id="197241" name="Oval 633"/>
            <p:cNvSpPr>
              <a:spLocks noChangeArrowheads="1"/>
            </p:cNvSpPr>
            <p:nvPr/>
          </p:nvSpPr>
          <p:spPr bwMode="auto">
            <a:xfrm flipH="1">
              <a:off x="2718" y="1892"/>
              <a:ext cx="34" cy="34"/>
            </a:xfrm>
            <a:prstGeom prst="ellipse">
              <a:avLst/>
            </a:prstGeom>
            <a:solidFill>
              <a:srgbClr val="FF0000"/>
            </a:solidFill>
            <a:ln w="19050">
              <a:solidFill>
                <a:schemeClr val="tx1"/>
              </a:solidFill>
              <a:round/>
              <a:headEnd/>
              <a:tailEnd/>
            </a:ln>
            <a:effectLst/>
          </p:spPr>
          <p:txBody>
            <a:bodyPr wrap="none" anchor="ctr"/>
            <a:lstStyle/>
            <a:p>
              <a:endParaRPr lang="en-US"/>
            </a:p>
          </p:txBody>
        </p:sp>
        <p:sp>
          <p:nvSpPr>
            <p:cNvPr id="197242" name="Oval 634"/>
            <p:cNvSpPr>
              <a:spLocks noChangeArrowheads="1"/>
            </p:cNvSpPr>
            <p:nvPr/>
          </p:nvSpPr>
          <p:spPr bwMode="auto">
            <a:xfrm flipH="1">
              <a:off x="2551" y="2004"/>
              <a:ext cx="34" cy="33"/>
            </a:xfrm>
            <a:prstGeom prst="ellipse">
              <a:avLst/>
            </a:prstGeom>
            <a:solidFill>
              <a:srgbClr val="FF0000"/>
            </a:solidFill>
            <a:ln w="19050">
              <a:solidFill>
                <a:schemeClr val="tx1"/>
              </a:solidFill>
              <a:round/>
              <a:headEnd/>
              <a:tailEnd/>
            </a:ln>
            <a:effectLst/>
          </p:spPr>
          <p:txBody>
            <a:bodyPr wrap="none" anchor="ctr"/>
            <a:lstStyle/>
            <a:p>
              <a:endParaRPr lang="en-US"/>
            </a:p>
          </p:txBody>
        </p:sp>
        <p:sp>
          <p:nvSpPr>
            <p:cNvPr id="197243" name="Oval 635"/>
            <p:cNvSpPr>
              <a:spLocks noChangeArrowheads="1"/>
            </p:cNvSpPr>
            <p:nvPr/>
          </p:nvSpPr>
          <p:spPr bwMode="auto">
            <a:xfrm flipH="1">
              <a:off x="2440" y="2198"/>
              <a:ext cx="34" cy="34"/>
            </a:xfrm>
            <a:prstGeom prst="ellipse">
              <a:avLst/>
            </a:prstGeom>
            <a:solidFill>
              <a:srgbClr val="FF0000"/>
            </a:solidFill>
            <a:ln w="19050">
              <a:solidFill>
                <a:schemeClr val="tx1"/>
              </a:solidFill>
              <a:round/>
              <a:headEnd/>
              <a:tailEnd/>
            </a:ln>
            <a:effectLst/>
          </p:spPr>
          <p:txBody>
            <a:bodyPr wrap="none" anchor="ctr"/>
            <a:lstStyle/>
            <a:p>
              <a:endParaRPr lang="en-US"/>
            </a:p>
          </p:txBody>
        </p:sp>
        <p:sp>
          <p:nvSpPr>
            <p:cNvPr id="197244" name="Oval 636"/>
            <p:cNvSpPr>
              <a:spLocks noChangeArrowheads="1"/>
            </p:cNvSpPr>
            <p:nvPr/>
          </p:nvSpPr>
          <p:spPr bwMode="auto">
            <a:xfrm flipH="1">
              <a:off x="2718" y="2337"/>
              <a:ext cx="34" cy="34"/>
            </a:xfrm>
            <a:prstGeom prst="ellipse">
              <a:avLst/>
            </a:prstGeom>
            <a:solidFill>
              <a:srgbClr val="FF0000"/>
            </a:solidFill>
            <a:ln w="19050">
              <a:solidFill>
                <a:schemeClr val="tx1"/>
              </a:solidFill>
              <a:round/>
              <a:headEnd/>
              <a:tailEnd/>
            </a:ln>
            <a:effectLst/>
          </p:spPr>
          <p:txBody>
            <a:bodyPr wrap="none" anchor="ctr"/>
            <a:lstStyle/>
            <a:p>
              <a:endParaRPr lang="en-US"/>
            </a:p>
          </p:txBody>
        </p:sp>
        <p:sp>
          <p:nvSpPr>
            <p:cNvPr id="197245" name="Oval 637"/>
            <p:cNvSpPr>
              <a:spLocks noChangeArrowheads="1"/>
            </p:cNvSpPr>
            <p:nvPr/>
          </p:nvSpPr>
          <p:spPr bwMode="auto">
            <a:xfrm flipH="1">
              <a:off x="2551" y="2699"/>
              <a:ext cx="34" cy="33"/>
            </a:xfrm>
            <a:prstGeom prst="ellipse">
              <a:avLst/>
            </a:prstGeom>
            <a:solidFill>
              <a:srgbClr val="FF0000"/>
            </a:solidFill>
            <a:ln w="19050">
              <a:solidFill>
                <a:schemeClr val="tx1"/>
              </a:solidFill>
              <a:round/>
              <a:headEnd/>
              <a:tailEnd/>
            </a:ln>
            <a:effectLst/>
          </p:spPr>
          <p:txBody>
            <a:bodyPr wrap="none" anchor="ctr"/>
            <a:lstStyle/>
            <a:p>
              <a:endParaRPr lang="en-US"/>
            </a:p>
          </p:txBody>
        </p:sp>
        <p:sp>
          <p:nvSpPr>
            <p:cNvPr id="197246" name="Oval 638"/>
            <p:cNvSpPr>
              <a:spLocks noChangeArrowheads="1"/>
            </p:cNvSpPr>
            <p:nvPr/>
          </p:nvSpPr>
          <p:spPr bwMode="auto">
            <a:xfrm flipH="1">
              <a:off x="2662" y="2754"/>
              <a:ext cx="34" cy="34"/>
            </a:xfrm>
            <a:prstGeom prst="ellipse">
              <a:avLst/>
            </a:prstGeom>
            <a:solidFill>
              <a:srgbClr val="FF0000"/>
            </a:solidFill>
            <a:ln w="19050">
              <a:solidFill>
                <a:schemeClr val="tx1"/>
              </a:solidFill>
              <a:round/>
              <a:headEnd/>
              <a:tailEnd/>
            </a:ln>
            <a:effectLst/>
          </p:spPr>
          <p:txBody>
            <a:bodyPr wrap="none" anchor="ctr"/>
            <a:lstStyle/>
            <a:p>
              <a:endParaRPr lang="en-US"/>
            </a:p>
          </p:txBody>
        </p:sp>
        <p:sp>
          <p:nvSpPr>
            <p:cNvPr id="197247" name="Oval 639"/>
            <p:cNvSpPr>
              <a:spLocks noChangeArrowheads="1"/>
            </p:cNvSpPr>
            <p:nvPr/>
          </p:nvSpPr>
          <p:spPr bwMode="auto">
            <a:xfrm flipH="1">
              <a:off x="2190" y="2643"/>
              <a:ext cx="33" cy="34"/>
            </a:xfrm>
            <a:prstGeom prst="ellipse">
              <a:avLst/>
            </a:prstGeom>
            <a:solidFill>
              <a:srgbClr val="FF0000"/>
            </a:solidFill>
            <a:ln w="19050">
              <a:solidFill>
                <a:schemeClr val="tx1"/>
              </a:solidFill>
              <a:round/>
              <a:headEnd/>
              <a:tailEnd/>
            </a:ln>
            <a:effectLst/>
          </p:spPr>
          <p:txBody>
            <a:bodyPr wrap="none" anchor="ctr"/>
            <a:lstStyle/>
            <a:p>
              <a:endParaRPr lang="en-US"/>
            </a:p>
          </p:txBody>
        </p:sp>
        <p:sp>
          <p:nvSpPr>
            <p:cNvPr id="197248" name="Oval 640"/>
            <p:cNvSpPr>
              <a:spLocks noChangeArrowheads="1"/>
            </p:cNvSpPr>
            <p:nvPr/>
          </p:nvSpPr>
          <p:spPr bwMode="auto">
            <a:xfrm flipH="1">
              <a:off x="2496" y="2866"/>
              <a:ext cx="33" cy="33"/>
            </a:xfrm>
            <a:prstGeom prst="ellipse">
              <a:avLst/>
            </a:prstGeom>
            <a:solidFill>
              <a:srgbClr val="FF0000"/>
            </a:solidFill>
            <a:ln w="19050">
              <a:solidFill>
                <a:schemeClr val="tx1"/>
              </a:solidFill>
              <a:round/>
              <a:headEnd/>
              <a:tailEnd/>
            </a:ln>
            <a:effectLst/>
          </p:spPr>
          <p:txBody>
            <a:bodyPr wrap="none" anchor="ctr"/>
            <a:lstStyle/>
            <a:p>
              <a:endParaRPr lang="en-US"/>
            </a:p>
          </p:txBody>
        </p:sp>
        <p:sp>
          <p:nvSpPr>
            <p:cNvPr id="197249" name="Oval 641"/>
            <p:cNvSpPr>
              <a:spLocks noChangeArrowheads="1"/>
            </p:cNvSpPr>
            <p:nvPr/>
          </p:nvSpPr>
          <p:spPr bwMode="auto">
            <a:xfrm flipH="1">
              <a:off x="2078" y="2754"/>
              <a:ext cx="34" cy="34"/>
            </a:xfrm>
            <a:prstGeom prst="ellipse">
              <a:avLst/>
            </a:prstGeom>
            <a:solidFill>
              <a:srgbClr val="FF0000"/>
            </a:solidFill>
            <a:ln w="19050">
              <a:solidFill>
                <a:schemeClr val="tx1"/>
              </a:solidFill>
              <a:round/>
              <a:headEnd/>
              <a:tailEnd/>
            </a:ln>
            <a:effectLst/>
          </p:spPr>
          <p:txBody>
            <a:bodyPr wrap="none" anchor="ctr"/>
            <a:lstStyle/>
            <a:p>
              <a:endParaRPr lang="en-US"/>
            </a:p>
          </p:txBody>
        </p:sp>
        <p:sp>
          <p:nvSpPr>
            <p:cNvPr id="197250" name="Oval 642"/>
            <p:cNvSpPr>
              <a:spLocks noChangeArrowheads="1"/>
            </p:cNvSpPr>
            <p:nvPr/>
          </p:nvSpPr>
          <p:spPr bwMode="auto">
            <a:xfrm flipH="1">
              <a:off x="1550" y="2532"/>
              <a:ext cx="34" cy="34"/>
            </a:xfrm>
            <a:prstGeom prst="ellipse">
              <a:avLst/>
            </a:prstGeom>
            <a:solidFill>
              <a:srgbClr val="FF0000"/>
            </a:solidFill>
            <a:ln w="19050">
              <a:solidFill>
                <a:schemeClr val="tx1"/>
              </a:solidFill>
              <a:round/>
              <a:headEnd/>
              <a:tailEnd/>
            </a:ln>
            <a:effectLst/>
          </p:spPr>
          <p:txBody>
            <a:bodyPr wrap="none" anchor="ctr"/>
            <a:lstStyle/>
            <a:p>
              <a:endParaRPr lang="en-US"/>
            </a:p>
          </p:txBody>
        </p:sp>
        <p:sp>
          <p:nvSpPr>
            <p:cNvPr id="197251" name="Oval 643"/>
            <p:cNvSpPr>
              <a:spLocks noChangeArrowheads="1"/>
            </p:cNvSpPr>
            <p:nvPr/>
          </p:nvSpPr>
          <p:spPr bwMode="auto">
            <a:xfrm flipH="1">
              <a:off x="1494" y="2671"/>
              <a:ext cx="34" cy="34"/>
            </a:xfrm>
            <a:prstGeom prst="ellipse">
              <a:avLst/>
            </a:prstGeom>
            <a:solidFill>
              <a:srgbClr val="FF0000"/>
            </a:solidFill>
            <a:ln w="19050">
              <a:solidFill>
                <a:schemeClr val="tx1"/>
              </a:solidFill>
              <a:round/>
              <a:headEnd/>
              <a:tailEnd/>
            </a:ln>
            <a:effectLst/>
          </p:spPr>
          <p:txBody>
            <a:bodyPr wrap="none" anchor="ctr"/>
            <a:lstStyle/>
            <a:p>
              <a:endParaRPr lang="en-US"/>
            </a:p>
          </p:txBody>
        </p:sp>
        <p:sp>
          <p:nvSpPr>
            <p:cNvPr id="197252" name="Oval 644"/>
            <p:cNvSpPr>
              <a:spLocks noChangeArrowheads="1"/>
            </p:cNvSpPr>
            <p:nvPr/>
          </p:nvSpPr>
          <p:spPr bwMode="auto">
            <a:xfrm flipH="1">
              <a:off x="1439" y="2143"/>
              <a:ext cx="33" cy="33"/>
            </a:xfrm>
            <a:prstGeom prst="ellipse">
              <a:avLst/>
            </a:prstGeom>
            <a:solidFill>
              <a:srgbClr val="FF0000"/>
            </a:solidFill>
            <a:ln w="19050">
              <a:solidFill>
                <a:schemeClr val="tx1"/>
              </a:solidFill>
              <a:round/>
              <a:headEnd/>
              <a:tailEnd/>
            </a:ln>
            <a:effectLst/>
          </p:spPr>
          <p:txBody>
            <a:bodyPr wrap="none" anchor="ctr"/>
            <a:lstStyle/>
            <a:p>
              <a:endParaRPr lang="en-US"/>
            </a:p>
          </p:txBody>
        </p:sp>
        <p:sp>
          <p:nvSpPr>
            <p:cNvPr id="197253" name="Oval 645"/>
            <p:cNvSpPr>
              <a:spLocks noChangeArrowheads="1"/>
            </p:cNvSpPr>
            <p:nvPr/>
          </p:nvSpPr>
          <p:spPr bwMode="auto">
            <a:xfrm flipH="1">
              <a:off x="1606" y="2170"/>
              <a:ext cx="33" cy="34"/>
            </a:xfrm>
            <a:prstGeom prst="ellipse">
              <a:avLst/>
            </a:prstGeom>
            <a:solidFill>
              <a:srgbClr val="FF0000"/>
            </a:solidFill>
            <a:ln w="19050">
              <a:solidFill>
                <a:schemeClr val="tx1"/>
              </a:solidFill>
              <a:round/>
              <a:headEnd/>
              <a:tailEnd/>
            </a:ln>
            <a:effectLst/>
          </p:spPr>
          <p:txBody>
            <a:bodyPr wrap="none" anchor="ctr"/>
            <a:lstStyle/>
            <a:p>
              <a:endParaRPr lang="en-US"/>
            </a:p>
          </p:txBody>
        </p:sp>
        <p:sp>
          <p:nvSpPr>
            <p:cNvPr id="197254" name="Oval 646"/>
            <p:cNvSpPr>
              <a:spLocks noChangeArrowheads="1"/>
            </p:cNvSpPr>
            <p:nvPr/>
          </p:nvSpPr>
          <p:spPr bwMode="auto">
            <a:xfrm flipH="1">
              <a:off x="1606" y="3116"/>
              <a:ext cx="33" cy="33"/>
            </a:xfrm>
            <a:prstGeom prst="ellipse">
              <a:avLst/>
            </a:prstGeom>
            <a:solidFill>
              <a:srgbClr val="FF0000"/>
            </a:solidFill>
            <a:ln w="19050">
              <a:solidFill>
                <a:schemeClr val="tx1"/>
              </a:solidFill>
              <a:round/>
              <a:headEnd/>
              <a:tailEnd/>
            </a:ln>
            <a:effectLst/>
          </p:spPr>
          <p:txBody>
            <a:bodyPr wrap="none" anchor="ctr"/>
            <a:lstStyle/>
            <a:p>
              <a:endParaRPr lang="en-US"/>
            </a:p>
          </p:txBody>
        </p:sp>
        <p:sp>
          <p:nvSpPr>
            <p:cNvPr id="197255" name="Oval 647"/>
            <p:cNvSpPr>
              <a:spLocks noChangeArrowheads="1"/>
            </p:cNvSpPr>
            <p:nvPr/>
          </p:nvSpPr>
          <p:spPr bwMode="auto">
            <a:xfrm flipH="1">
              <a:off x="1550" y="3199"/>
              <a:ext cx="34" cy="34"/>
            </a:xfrm>
            <a:prstGeom prst="ellipse">
              <a:avLst/>
            </a:prstGeom>
            <a:solidFill>
              <a:srgbClr val="FF0000"/>
            </a:solidFill>
            <a:ln w="19050">
              <a:solidFill>
                <a:schemeClr val="tx1"/>
              </a:solidFill>
              <a:round/>
              <a:headEnd/>
              <a:tailEnd/>
            </a:ln>
            <a:effectLst/>
          </p:spPr>
          <p:txBody>
            <a:bodyPr wrap="none" anchor="ctr"/>
            <a:lstStyle/>
            <a:p>
              <a:endParaRPr lang="en-US"/>
            </a:p>
          </p:txBody>
        </p:sp>
        <p:sp>
          <p:nvSpPr>
            <p:cNvPr id="197256" name="Oval 648"/>
            <p:cNvSpPr>
              <a:spLocks noChangeArrowheads="1"/>
            </p:cNvSpPr>
            <p:nvPr/>
          </p:nvSpPr>
          <p:spPr bwMode="auto">
            <a:xfrm flipH="1">
              <a:off x="3191" y="3171"/>
              <a:ext cx="33" cy="34"/>
            </a:xfrm>
            <a:prstGeom prst="ellipse">
              <a:avLst/>
            </a:prstGeom>
            <a:solidFill>
              <a:srgbClr val="FF0000"/>
            </a:solidFill>
            <a:ln w="19050">
              <a:solidFill>
                <a:schemeClr val="tx1"/>
              </a:solidFill>
              <a:round/>
              <a:headEnd/>
              <a:tailEnd/>
            </a:ln>
            <a:effectLst/>
          </p:spPr>
          <p:txBody>
            <a:bodyPr wrap="none" anchor="ctr"/>
            <a:lstStyle/>
            <a:p>
              <a:endParaRPr lang="en-US"/>
            </a:p>
          </p:txBody>
        </p:sp>
        <p:sp>
          <p:nvSpPr>
            <p:cNvPr id="197257" name="Oval 649"/>
            <p:cNvSpPr>
              <a:spLocks noChangeArrowheads="1"/>
            </p:cNvSpPr>
            <p:nvPr/>
          </p:nvSpPr>
          <p:spPr bwMode="auto">
            <a:xfrm flipH="1">
              <a:off x="1967" y="3255"/>
              <a:ext cx="34" cy="33"/>
            </a:xfrm>
            <a:prstGeom prst="ellipse">
              <a:avLst/>
            </a:prstGeom>
            <a:solidFill>
              <a:srgbClr val="FF0000"/>
            </a:solidFill>
            <a:ln w="19050">
              <a:solidFill>
                <a:schemeClr val="tx1"/>
              </a:solidFill>
              <a:round/>
              <a:headEnd/>
              <a:tailEnd/>
            </a:ln>
            <a:effectLst/>
          </p:spPr>
          <p:txBody>
            <a:bodyPr wrap="none" anchor="ctr"/>
            <a:lstStyle/>
            <a:p>
              <a:endParaRPr lang="en-US"/>
            </a:p>
          </p:txBody>
        </p:sp>
        <p:sp>
          <p:nvSpPr>
            <p:cNvPr id="197258" name="Oval 650"/>
            <p:cNvSpPr>
              <a:spLocks noChangeArrowheads="1"/>
            </p:cNvSpPr>
            <p:nvPr/>
          </p:nvSpPr>
          <p:spPr bwMode="auto">
            <a:xfrm flipH="1">
              <a:off x="2078" y="2754"/>
              <a:ext cx="34" cy="34"/>
            </a:xfrm>
            <a:prstGeom prst="ellipse">
              <a:avLst/>
            </a:prstGeom>
            <a:solidFill>
              <a:srgbClr val="FF0000"/>
            </a:solidFill>
            <a:ln w="19050">
              <a:solidFill>
                <a:schemeClr val="tx1"/>
              </a:solidFill>
              <a:round/>
              <a:headEnd/>
              <a:tailEnd/>
            </a:ln>
            <a:effectLst/>
          </p:spPr>
          <p:txBody>
            <a:bodyPr wrap="none" anchor="ctr"/>
            <a:lstStyle/>
            <a:p>
              <a:endParaRPr lang="en-US"/>
            </a:p>
          </p:txBody>
        </p:sp>
        <p:sp>
          <p:nvSpPr>
            <p:cNvPr id="197259" name="Oval 651"/>
            <p:cNvSpPr>
              <a:spLocks noChangeArrowheads="1"/>
            </p:cNvSpPr>
            <p:nvPr/>
          </p:nvSpPr>
          <p:spPr bwMode="auto">
            <a:xfrm flipH="1">
              <a:off x="1828" y="3338"/>
              <a:ext cx="34" cy="34"/>
            </a:xfrm>
            <a:prstGeom prst="ellipse">
              <a:avLst/>
            </a:prstGeom>
            <a:solidFill>
              <a:srgbClr val="FF0000"/>
            </a:solidFill>
            <a:ln w="19050">
              <a:solidFill>
                <a:schemeClr val="tx1"/>
              </a:solidFill>
              <a:round/>
              <a:headEnd/>
              <a:tailEnd/>
            </a:ln>
            <a:effectLst/>
          </p:spPr>
          <p:txBody>
            <a:bodyPr wrap="none" anchor="ctr"/>
            <a:lstStyle/>
            <a:p>
              <a:endParaRPr lang="en-US"/>
            </a:p>
          </p:txBody>
        </p:sp>
        <p:sp>
          <p:nvSpPr>
            <p:cNvPr id="197260" name="Oval 652"/>
            <p:cNvSpPr>
              <a:spLocks noChangeArrowheads="1"/>
            </p:cNvSpPr>
            <p:nvPr/>
          </p:nvSpPr>
          <p:spPr bwMode="auto">
            <a:xfrm flipH="1">
              <a:off x="1939" y="2838"/>
              <a:ext cx="34" cy="33"/>
            </a:xfrm>
            <a:prstGeom prst="ellipse">
              <a:avLst/>
            </a:prstGeom>
            <a:solidFill>
              <a:srgbClr val="FF0000"/>
            </a:solidFill>
            <a:ln w="19050">
              <a:solidFill>
                <a:schemeClr val="tx1"/>
              </a:solidFill>
              <a:round/>
              <a:headEnd/>
              <a:tailEnd/>
            </a:ln>
            <a:effectLst/>
          </p:spPr>
          <p:txBody>
            <a:bodyPr wrap="none" anchor="ctr"/>
            <a:lstStyle/>
            <a:p>
              <a:endParaRPr lang="en-US"/>
            </a:p>
          </p:txBody>
        </p:sp>
        <p:sp>
          <p:nvSpPr>
            <p:cNvPr id="197261" name="Oval 653"/>
            <p:cNvSpPr>
              <a:spLocks noChangeArrowheads="1"/>
            </p:cNvSpPr>
            <p:nvPr/>
          </p:nvSpPr>
          <p:spPr bwMode="auto">
            <a:xfrm flipH="1">
              <a:off x="1912" y="3338"/>
              <a:ext cx="33" cy="34"/>
            </a:xfrm>
            <a:prstGeom prst="ellipse">
              <a:avLst/>
            </a:prstGeom>
            <a:solidFill>
              <a:srgbClr val="FF0000"/>
            </a:solidFill>
            <a:ln w="19050">
              <a:solidFill>
                <a:schemeClr val="tx1"/>
              </a:solidFill>
              <a:round/>
              <a:headEnd/>
              <a:tailEnd/>
            </a:ln>
            <a:effectLst/>
          </p:spPr>
          <p:txBody>
            <a:bodyPr wrap="none" anchor="ctr"/>
            <a:lstStyle/>
            <a:p>
              <a:endParaRPr lang="en-US"/>
            </a:p>
          </p:txBody>
        </p:sp>
        <p:sp>
          <p:nvSpPr>
            <p:cNvPr id="197262" name="Oval 654"/>
            <p:cNvSpPr>
              <a:spLocks noChangeArrowheads="1"/>
            </p:cNvSpPr>
            <p:nvPr/>
          </p:nvSpPr>
          <p:spPr bwMode="auto">
            <a:xfrm flipH="1">
              <a:off x="2051" y="2838"/>
              <a:ext cx="33" cy="33"/>
            </a:xfrm>
            <a:prstGeom prst="ellipse">
              <a:avLst/>
            </a:prstGeom>
            <a:solidFill>
              <a:srgbClr val="FF0000"/>
            </a:solidFill>
            <a:ln w="19050">
              <a:solidFill>
                <a:schemeClr val="tx1"/>
              </a:solidFill>
              <a:round/>
              <a:headEnd/>
              <a:tailEnd/>
            </a:ln>
            <a:effectLst/>
          </p:spPr>
          <p:txBody>
            <a:bodyPr wrap="none" anchor="ctr"/>
            <a:lstStyle/>
            <a:p>
              <a:endParaRPr lang="en-US"/>
            </a:p>
          </p:txBody>
        </p:sp>
        <p:sp>
          <p:nvSpPr>
            <p:cNvPr id="197263" name="Oval 655"/>
            <p:cNvSpPr>
              <a:spLocks noChangeArrowheads="1"/>
            </p:cNvSpPr>
            <p:nvPr/>
          </p:nvSpPr>
          <p:spPr bwMode="auto">
            <a:xfrm flipH="1">
              <a:off x="2329" y="3171"/>
              <a:ext cx="33" cy="34"/>
            </a:xfrm>
            <a:prstGeom prst="ellipse">
              <a:avLst/>
            </a:prstGeom>
            <a:solidFill>
              <a:srgbClr val="FF0000"/>
            </a:solidFill>
            <a:ln w="19050">
              <a:solidFill>
                <a:schemeClr val="tx1"/>
              </a:solidFill>
              <a:round/>
              <a:headEnd/>
              <a:tailEnd/>
            </a:ln>
            <a:effectLst/>
          </p:spPr>
          <p:txBody>
            <a:bodyPr wrap="none" anchor="ctr"/>
            <a:lstStyle/>
            <a:p>
              <a:endParaRPr lang="en-US"/>
            </a:p>
          </p:txBody>
        </p:sp>
        <p:sp>
          <p:nvSpPr>
            <p:cNvPr id="197264" name="Oval 656"/>
            <p:cNvSpPr>
              <a:spLocks noChangeArrowheads="1"/>
            </p:cNvSpPr>
            <p:nvPr/>
          </p:nvSpPr>
          <p:spPr bwMode="auto">
            <a:xfrm flipH="1">
              <a:off x="3302" y="3255"/>
              <a:ext cx="34" cy="33"/>
            </a:xfrm>
            <a:prstGeom prst="ellipse">
              <a:avLst/>
            </a:prstGeom>
            <a:solidFill>
              <a:srgbClr val="FF0000"/>
            </a:solidFill>
            <a:ln w="19050">
              <a:solidFill>
                <a:schemeClr val="tx1"/>
              </a:solidFill>
              <a:round/>
              <a:headEnd/>
              <a:tailEnd/>
            </a:ln>
            <a:effectLst/>
          </p:spPr>
          <p:txBody>
            <a:bodyPr wrap="none" anchor="ctr"/>
            <a:lstStyle/>
            <a:p>
              <a:endParaRPr lang="en-US"/>
            </a:p>
          </p:txBody>
        </p:sp>
        <p:sp>
          <p:nvSpPr>
            <p:cNvPr id="197265" name="Oval 657"/>
            <p:cNvSpPr>
              <a:spLocks noChangeArrowheads="1"/>
            </p:cNvSpPr>
            <p:nvPr/>
          </p:nvSpPr>
          <p:spPr bwMode="auto">
            <a:xfrm flipH="1">
              <a:off x="2802" y="3199"/>
              <a:ext cx="33" cy="34"/>
            </a:xfrm>
            <a:prstGeom prst="ellipse">
              <a:avLst/>
            </a:prstGeom>
            <a:solidFill>
              <a:srgbClr val="FF0000"/>
            </a:solidFill>
            <a:ln w="19050">
              <a:solidFill>
                <a:schemeClr val="tx1"/>
              </a:solidFill>
              <a:round/>
              <a:headEnd/>
              <a:tailEnd/>
            </a:ln>
            <a:effectLst/>
          </p:spPr>
          <p:txBody>
            <a:bodyPr wrap="none" anchor="ctr"/>
            <a:lstStyle/>
            <a:p>
              <a:endParaRPr lang="en-US"/>
            </a:p>
          </p:txBody>
        </p:sp>
        <p:sp>
          <p:nvSpPr>
            <p:cNvPr id="197266" name="Oval 658"/>
            <p:cNvSpPr>
              <a:spLocks noChangeArrowheads="1"/>
            </p:cNvSpPr>
            <p:nvPr/>
          </p:nvSpPr>
          <p:spPr bwMode="auto">
            <a:xfrm flipH="1">
              <a:off x="3135" y="2782"/>
              <a:ext cx="34" cy="34"/>
            </a:xfrm>
            <a:prstGeom prst="ellipse">
              <a:avLst/>
            </a:prstGeom>
            <a:solidFill>
              <a:srgbClr val="FF0000"/>
            </a:solidFill>
            <a:ln w="19050">
              <a:solidFill>
                <a:schemeClr val="tx1"/>
              </a:solidFill>
              <a:round/>
              <a:headEnd/>
              <a:tailEnd/>
            </a:ln>
            <a:effectLst/>
          </p:spPr>
          <p:txBody>
            <a:bodyPr wrap="none" anchor="ctr"/>
            <a:lstStyle/>
            <a:p>
              <a:endParaRPr lang="en-US"/>
            </a:p>
          </p:txBody>
        </p:sp>
        <p:sp>
          <p:nvSpPr>
            <p:cNvPr id="197267" name="Oval 659"/>
            <p:cNvSpPr>
              <a:spLocks noChangeArrowheads="1"/>
            </p:cNvSpPr>
            <p:nvPr/>
          </p:nvSpPr>
          <p:spPr bwMode="auto">
            <a:xfrm flipH="1">
              <a:off x="2885" y="3338"/>
              <a:ext cx="34" cy="34"/>
            </a:xfrm>
            <a:prstGeom prst="ellipse">
              <a:avLst/>
            </a:prstGeom>
            <a:solidFill>
              <a:srgbClr val="FF0000"/>
            </a:solidFill>
            <a:ln w="19050">
              <a:solidFill>
                <a:schemeClr val="tx1"/>
              </a:solidFill>
              <a:round/>
              <a:headEnd/>
              <a:tailEnd/>
            </a:ln>
            <a:effectLst/>
          </p:spPr>
          <p:txBody>
            <a:bodyPr wrap="none" anchor="ctr"/>
            <a:lstStyle/>
            <a:p>
              <a:endParaRPr lang="en-US"/>
            </a:p>
          </p:txBody>
        </p:sp>
        <p:sp>
          <p:nvSpPr>
            <p:cNvPr id="197268" name="Oval 660"/>
            <p:cNvSpPr>
              <a:spLocks noChangeArrowheads="1"/>
            </p:cNvSpPr>
            <p:nvPr/>
          </p:nvSpPr>
          <p:spPr bwMode="auto">
            <a:xfrm flipH="1">
              <a:off x="2996" y="2838"/>
              <a:ext cx="34" cy="33"/>
            </a:xfrm>
            <a:prstGeom prst="ellipse">
              <a:avLst/>
            </a:prstGeom>
            <a:solidFill>
              <a:srgbClr val="FF0000"/>
            </a:solidFill>
            <a:ln w="19050">
              <a:solidFill>
                <a:schemeClr val="tx1"/>
              </a:solidFill>
              <a:round/>
              <a:headEnd/>
              <a:tailEnd/>
            </a:ln>
            <a:effectLst/>
          </p:spPr>
          <p:txBody>
            <a:bodyPr wrap="none" anchor="ctr"/>
            <a:lstStyle/>
            <a:p>
              <a:endParaRPr lang="en-US"/>
            </a:p>
          </p:txBody>
        </p:sp>
        <p:sp>
          <p:nvSpPr>
            <p:cNvPr id="197269" name="Oval 661"/>
            <p:cNvSpPr>
              <a:spLocks noChangeArrowheads="1"/>
            </p:cNvSpPr>
            <p:nvPr/>
          </p:nvSpPr>
          <p:spPr bwMode="auto">
            <a:xfrm flipH="1">
              <a:off x="2968" y="1920"/>
              <a:ext cx="34" cy="34"/>
            </a:xfrm>
            <a:prstGeom prst="ellipse">
              <a:avLst/>
            </a:prstGeom>
            <a:solidFill>
              <a:srgbClr val="FF0000"/>
            </a:solidFill>
            <a:ln w="19050">
              <a:solidFill>
                <a:schemeClr val="tx1"/>
              </a:solidFill>
              <a:round/>
              <a:headEnd/>
              <a:tailEnd/>
            </a:ln>
            <a:effectLst/>
          </p:spPr>
          <p:txBody>
            <a:bodyPr wrap="none" anchor="ctr"/>
            <a:lstStyle/>
            <a:p>
              <a:endParaRPr lang="en-US"/>
            </a:p>
          </p:txBody>
        </p:sp>
        <p:sp>
          <p:nvSpPr>
            <p:cNvPr id="197270" name="Oval 662"/>
            <p:cNvSpPr>
              <a:spLocks noChangeArrowheads="1"/>
            </p:cNvSpPr>
            <p:nvPr/>
          </p:nvSpPr>
          <p:spPr bwMode="auto">
            <a:xfrm flipH="1">
              <a:off x="3135" y="2059"/>
              <a:ext cx="34" cy="34"/>
            </a:xfrm>
            <a:prstGeom prst="ellipse">
              <a:avLst/>
            </a:prstGeom>
            <a:solidFill>
              <a:srgbClr val="FF0000"/>
            </a:solidFill>
            <a:ln w="19050">
              <a:solidFill>
                <a:schemeClr val="tx1"/>
              </a:solidFill>
              <a:round/>
              <a:headEnd/>
              <a:tailEnd/>
            </a:ln>
            <a:effectLst/>
          </p:spPr>
          <p:txBody>
            <a:bodyPr wrap="none" anchor="ctr"/>
            <a:lstStyle/>
            <a:p>
              <a:endParaRPr lang="en-US"/>
            </a:p>
          </p:txBody>
        </p:sp>
        <p:sp>
          <p:nvSpPr>
            <p:cNvPr id="197271" name="Oval 663"/>
            <p:cNvSpPr>
              <a:spLocks noChangeArrowheads="1"/>
            </p:cNvSpPr>
            <p:nvPr/>
          </p:nvSpPr>
          <p:spPr bwMode="auto">
            <a:xfrm flipH="1">
              <a:off x="3219" y="2337"/>
              <a:ext cx="33" cy="34"/>
            </a:xfrm>
            <a:prstGeom prst="ellipse">
              <a:avLst/>
            </a:prstGeom>
            <a:solidFill>
              <a:srgbClr val="FF0000"/>
            </a:solidFill>
            <a:ln w="19050">
              <a:solidFill>
                <a:schemeClr val="tx1"/>
              </a:solidFill>
              <a:round/>
              <a:headEnd/>
              <a:tailEnd/>
            </a:ln>
            <a:effectLst/>
          </p:spPr>
          <p:txBody>
            <a:bodyPr wrap="none" anchor="ctr"/>
            <a:lstStyle/>
            <a:p>
              <a:endParaRPr lang="en-US"/>
            </a:p>
          </p:txBody>
        </p:sp>
        <p:sp>
          <p:nvSpPr>
            <p:cNvPr id="197272" name="Oval 664"/>
            <p:cNvSpPr>
              <a:spLocks noChangeArrowheads="1"/>
            </p:cNvSpPr>
            <p:nvPr/>
          </p:nvSpPr>
          <p:spPr bwMode="auto">
            <a:xfrm flipH="1">
              <a:off x="3219" y="2254"/>
              <a:ext cx="33" cy="34"/>
            </a:xfrm>
            <a:prstGeom prst="ellipse">
              <a:avLst/>
            </a:prstGeom>
            <a:solidFill>
              <a:srgbClr val="FF0000"/>
            </a:solidFill>
            <a:ln w="19050">
              <a:solidFill>
                <a:schemeClr val="tx1"/>
              </a:solidFill>
              <a:round/>
              <a:headEnd/>
              <a:tailEnd/>
            </a:ln>
            <a:effectLst/>
          </p:spPr>
          <p:txBody>
            <a:bodyPr wrap="none" anchor="ctr"/>
            <a:lstStyle/>
            <a:p>
              <a:endParaRPr lang="en-US"/>
            </a:p>
          </p:txBody>
        </p:sp>
        <p:sp>
          <p:nvSpPr>
            <p:cNvPr id="197273" name="Oval 665"/>
            <p:cNvSpPr>
              <a:spLocks noChangeArrowheads="1"/>
            </p:cNvSpPr>
            <p:nvPr/>
          </p:nvSpPr>
          <p:spPr bwMode="auto">
            <a:xfrm flipH="1">
              <a:off x="1328" y="3032"/>
              <a:ext cx="33" cy="34"/>
            </a:xfrm>
            <a:prstGeom prst="ellipse">
              <a:avLst/>
            </a:prstGeom>
            <a:solidFill>
              <a:srgbClr val="FF0000"/>
            </a:solidFill>
            <a:ln w="19050">
              <a:solidFill>
                <a:schemeClr val="tx1"/>
              </a:solidFill>
              <a:round/>
              <a:headEnd/>
              <a:tailEnd/>
            </a:ln>
            <a:effectLst/>
          </p:spPr>
          <p:txBody>
            <a:bodyPr wrap="none" anchor="ctr"/>
            <a:lstStyle/>
            <a:p>
              <a:endParaRPr lang="en-US"/>
            </a:p>
          </p:txBody>
        </p:sp>
        <p:sp>
          <p:nvSpPr>
            <p:cNvPr id="197274" name="Oval 666"/>
            <p:cNvSpPr>
              <a:spLocks noChangeArrowheads="1"/>
            </p:cNvSpPr>
            <p:nvPr/>
          </p:nvSpPr>
          <p:spPr bwMode="auto">
            <a:xfrm flipH="1">
              <a:off x="1912" y="1753"/>
              <a:ext cx="33" cy="34"/>
            </a:xfrm>
            <a:prstGeom prst="ellipse">
              <a:avLst/>
            </a:prstGeom>
            <a:solidFill>
              <a:srgbClr val="00FF00"/>
            </a:solidFill>
            <a:ln w="19050">
              <a:solidFill>
                <a:schemeClr val="tx1"/>
              </a:solidFill>
              <a:round/>
              <a:headEnd/>
              <a:tailEnd/>
            </a:ln>
            <a:effectLst/>
          </p:spPr>
          <p:txBody>
            <a:bodyPr wrap="none" anchor="ctr"/>
            <a:lstStyle/>
            <a:p>
              <a:endParaRPr lang="en-US"/>
            </a:p>
          </p:txBody>
        </p:sp>
        <p:sp>
          <p:nvSpPr>
            <p:cNvPr id="197275" name="Oval 667"/>
            <p:cNvSpPr>
              <a:spLocks noChangeArrowheads="1"/>
            </p:cNvSpPr>
            <p:nvPr/>
          </p:nvSpPr>
          <p:spPr bwMode="auto">
            <a:xfrm flipH="1">
              <a:off x="2023" y="1809"/>
              <a:ext cx="33" cy="34"/>
            </a:xfrm>
            <a:prstGeom prst="ellipse">
              <a:avLst/>
            </a:prstGeom>
            <a:solidFill>
              <a:srgbClr val="00FF00"/>
            </a:solidFill>
            <a:ln w="19050">
              <a:solidFill>
                <a:schemeClr val="tx1"/>
              </a:solidFill>
              <a:round/>
              <a:headEnd/>
              <a:tailEnd/>
            </a:ln>
            <a:effectLst/>
          </p:spPr>
          <p:txBody>
            <a:bodyPr wrap="none" anchor="ctr"/>
            <a:lstStyle/>
            <a:p>
              <a:endParaRPr lang="en-US"/>
            </a:p>
          </p:txBody>
        </p:sp>
        <p:sp>
          <p:nvSpPr>
            <p:cNvPr id="197276" name="Oval 668"/>
            <p:cNvSpPr>
              <a:spLocks noChangeArrowheads="1"/>
            </p:cNvSpPr>
            <p:nvPr/>
          </p:nvSpPr>
          <p:spPr bwMode="auto">
            <a:xfrm flipH="1">
              <a:off x="2496" y="1948"/>
              <a:ext cx="33" cy="34"/>
            </a:xfrm>
            <a:prstGeom prst="ellipse">
              <a:avLst/>
            </a:prstGeom>
            <a:solidFill>
              <a:srgbClr val="00FF00"/>
            </a:solidFill>
            <a:ln w="19050">
              <a:solidFill>
                <a:schemeClr val="tx1"/>
              </a:solidFill>
              <a:round/>
              <a:headEnd/>
              <a:tailEnd/>
            </a:ln>
            <a:effectLst/>
          </p:spPr>
          <p:txBody>
            <a:bodyPr wrap="none" anchor="ctr"/>
            <a:lstStyle/>
            <a:p>
              <a:endParaRPr lang="en-US"/>
            </a:p>
          </p:txBody>
        </p:sp>
        <p:sp>
          <p:nvSpPr>
            <p:cNvPr id="197277" name="Oval 669"/>
            <p:cNvSpPr>
              <a:spLocks noChangeArrowheads="1"/>
            </p:cNvSpPr>
            <p:nvPr/>
          </p:nvSpPr>
          <p:spPr bwMode="auto">
            <a:xfrm flipH="1">
              <a:off x="2635" y="1892"/>
              <a:ext cx="33" cy="34"/>
            </a:xfrm>
            <a:prstGeom prst="ellipse">
              <a:avLst/>
            </a:prstGeom>
            <a:solidFill>
              <a:srgbClr val="00FF00"/>
            </a:solidFill>
            <a:ln w="19050">
              <a:solidFill>
                <a:schemeClr val="tx1"/>
              </a:solidFill>
              <a:round/>
              <a:headEnd/>
              <a:tailEnd/>
            </a:ln>
            <a:effectLst/>
          </p:spPr>
          <p:txBody>
            <a:bodyPr wrap="none" anchor="ctr"/>
            <a:lstStyle/>
            <a:p>
              <a:endParaRPr lang="en-US"/>
            </a:p>
          </p:txBody>
        </p:sp>
        <p:sp>
          <p:nvSpPr>
            <p:cNvPr id="197278" name="Oval 670"/>
            <p:cNvSpPr>
              <a:spLocks noChangeArrowheads="1"/>
            </p:cNvSpPr>
            <p:nvPr/>
          </p:nvSpPr>
          <p:spPr bwMode="auto">
            <a:xfrm flipH="1">
              <a:off x="2662" y="1837"/>
              <a:ext cx="34" cy="33"/>
            </a:xfrm>
            <a:prstGeom prst="ellipse">
              <a:avLst/>
            </a:prstGeom>
            <a:solidFill>
              <a:srgbClr val="00FF00"/>
            </a:solidFill>
            <a:ln w="19050">
              <a:solidFill>
                <a:schemeClr val="tx1"/>
              </a:solidFill>
              <a:round/>
              <a:headEnd/>
              <a:tailEnd/>
            </a:ln>
            <a:effectLst/>
          </p:spPr>
          <p:txBody>
            <a:bodyPr wrap="none" anchor="ctr"/>
            <a:lstStyle/>
            <a:p>
              <a:endParaRPr lang="en-US"/>
            </a:p>
          </p:txBody>
        </p:sp>
        <p:sp>
          <p:nvSpPr>
            <p:cNvPr id="197279" name="Oval 671"/>
            <p:cNvSpPr>
              <a:spLocks noChangeArrowheads="1"/>
            </p:cNvSpPr>
            <p:nvPr/>
          </p:nvSpPr>
          <p:spPr bwMode="auto">
            <a:xfrm flipH="1">
              <a:off x="3191" y="1948"/>
              <a:ext cx="33" cy="34"/>
            </a:xfrm>
            <a:prstGeom prst="ellipse">
              <a:avLst/>
            </a:prstGeom>
            <a:solidFill>
              <a:srgbClr val="00FF00"/>
            </a:solidFill>
            <a:ln w="19050">
              <a:solidFill>
                <a:schemeClr val="tx1"/>
              </a:solidFill>
              <a:round/>
              <a:headEnd/>
              <a:tailEnd/>
            </a:ln>
            <a:effectLst/>
          </p:spPr>
          <p:txBody>
            <a:bodyPr wrap="none" anchor="ctr"/>
            <a:lstStyle/>
            <a:p>
              <a:endParaRPr lang="en-US"/>
            </a:p>
          </p:txBody>
        </p:sp>
        <p:sp>
          <p:nvSpPr>
            <p:cNvPr id="197280" name="Oval 672"/>
            <p:cNvSpPr>
              <a:spLocks noChangeArrowheads="1"/>
            </p:cNvSpPr>
            <p:nvPr/>
          </p:nvSpPr>
          <p:spPr bwMode="auto">
            <a:xfrm flipH="1">
              <a:off x="3080" y="1892"/>
              <a:ext cx="33" cy="34"/>
            </a:xfrm>
            <a:prstGeom prst="ellipse">
              <a:avLst/>
            </a:prstGeom>
            <a:solidFill>
              <a:srgbClr val="00FF00"/>
            </a:solidFill>
            <a:ln w="19050">
              <a:solidFill>
                <a:schemeClr val="tx1"/>
              </a:solidFill>
              <a:round/>
              <a:headEnd/>
              <a:tailEnd/>
            </a:ln>
            <a:effectLst/>
          </p:spPr>
          <p:txBody>
            <a:bodyPr wrap="none" anchor="ctr"/>
            <a:lstStyle/>
            <a:p>
              <a:endParaRPr lang="en-US"/>
            </a:p>
          </p:txBody>
        </p:sp>
        <p:sp>
          <p:nvSpPr>
            <p:cNvPr id="197281" name="Oval 673"/>
            <p:cNvSpPr>
              <a:spLocks noChangeArrowheads="1"/>
            </p:cNvSpPr>
            <p:nvPr/>
          </p:nvSpPr>
          <p:spPr bwMode="auto">
            <a:xfrm flipH="1">
              <a:off x="2996" y="2004"/>
              <a:ext cx="34" cy="33"/>
            </a:xfrm>
            <a:prstGeom prst="ellipse">
              <a:avLst/>
            </a:prstGeom>
            <a:solidFill>
              <a:srgbClr val="00FF00"/>
            </a:solidFill>
            <a:ln w="19050">
              <a:solidFill>
                <a:schemeClr val="tx1"/>
              </a:solidFill>
              <a:round/>
              <a:headEnd/>
              <a:tailEnd/>
            </a:ln>
            <a:effectLst/>
          </p:spPr>
          <p:txBody>
            <a:bodyPr wrap="none" anchor="ctr"/>
            <a:lstStyle/>
            <a:p>
              <a:endParaRPr lang="en-US"/>
            </a:p>
          </p:txBody>
        </p:sp>
        <p:sp>
          <p:nvSpPr>
            <p:cNvPr id="197282" name="Oval 674"/>
            <p:cNvSpPr>
              <a:spLocks noChangeArrowheads="1"/>
            </p:cNvSpPr>
            <p:nvPr/>
          </p:nvSpPr>
          <p:spPr bwMode="auto">
            <a:xfrm flipH="1">
              <a:off x="1439" y="2226"/>
              <a:ext cx="33" cy="34"/>
            </a:xfrm>
            <a:prstGeom prst="ellipse">
              <a:avLst/>
            </a:prstGeom>
            <a:solidFill>
              <a:srgbClr val="00FF00"/>
            </a:solidFill>
            <a:ln w="19050">
              <a:solidFill>
                <a:schemeClr val="tx1"/>
              </a:solidFill>
              <a:round/>
              <a:headEnd/>
              <a:tailEnd/>
            </a:ln>
            <a:effectLst/>
          </p:spPr>
          <p:txBody>
            <a:bodyPr wrap="none" anchor="ctr"/>
            <a:lstStyle/>
            <a:p>
              <a:endParaRPr lang="en-US"/>
            </a:p>
          </p:txBody>
        </p:sp>
        <p:sp>
          <p:nvSpPr>
            <p:cNvPr id="197283" name="Oval 675"/>
            <p:cNvSpPr>
              <a:spLocks noChangeArrowheads="1"/>
            </p:cNvSpPr>
            <p:nvPr/>
          </p:nvSpPr>
          <p:spPr bwMode="auto">
            <a:xfrm flipH="1">
              <a:off x="1634" y="2087"/>
              <a:ext cx="33" cy="34"/>
            </a:xfrm>
            <a:prstGeom prst="ellipse">
              <a:avLst/>
            </a:prstGeom>
            <a:solidFill>
              <a:srgbClr val="00FF00"/>
            </a:solidFill>
            <a:ln w="19050">
              <a:solidFill>
                <a:schemeClr val="tx1"/>
              </a:solidFill>
              <a:round/>
              <a:headEnd/>
              <a:tailEnd/>
            </a:ln>
            <a:effectLst/>
          </p:spPr>
          <p:txBody>
            <a:bodyPr wrap="none" anchor="ctr"/>
            <a:lstStyle/>
            <a:p>
              <a:endParaRPr lang="en-US"/>
            </a:p>
          </p:txBody>
        </p:sp>
        <p:sp>
          <p:nvSpPr>
            <p:cNvPr id="197284" name="Oval 676"/>
            <p:cNvSpPr>
              <a:spLocks noChangeArrowheads="1"/>
            </p:cNvSpPr>
            <p:nvPr/>
          </p:nvSpPr>
          <p:spPr bwMode="auto">
            <a:xfrm flipH="1">
              <a:off x="2523" y="2198"/>
              <a:ext cx="34" cy="34"/>
            </a:xfrm>
            <a:prstGeom prst="ellipse">
              <a:avLst/>
            </a:prstGeom>
            <a:solidFill>
              <a:srgbClr val="00FF00"/>
            </a:solidFill>
            <a:ln w="19050">
              <a:solidFill>
                <a:schemeClr val="tx1"/>
              </a:solidFill>
              <a:round/>
              <a:headEnd/>
              <a:tailEnd/>
            </a:ln>
            <a:effectLst/>
          </p:spPr>
          <p:txBody>
            <a:bodyPr wrap="none" anchor="ctr"/>
            <a:lstStyle/>
            <a:p>
              <a:endParaRPr lang="en-US"/>
            </a:p>
          </p:txBody>
        </p:sp>
        <p:sp>
          <p:nvSpPr>
            <p:cNvPr id="197285" name="Oval 677"/>
            <p:cNvSpPr>
              <a:spLocks noChangeArrowheads="1"/>
            </p:cNvSpPr>
            <p:nvPr/>
          </p:nvSpPr>
          <p:spPr bwMode="auto">
            <a:xfrm flipH="1">
              <a:off x="2468" y="2365"/>
              <a:ext cx="33" cy="34"/>
            </a:xfrm>
            <a:prstGeom prst="ellipse">
              <a:avLst/>
            </a:prstGeom>
            <a:solidFill>
              <a:srgbClr val="00FF00"/>
            </a:solidFill>
            <a:ln w="19050">
              <a:solidFill>
                <a:schemeClr val="tx1"/>
              </a:solidFill>
              <a:round/>
              <a:headEnd/>
              <a:tailEnd/>
            </a:ln>
            <a:effectLst/>
          </p:spPr>
          <p:txBody>
            <a:bodyPr wrap="none" anchor="ctr"/>
            <a:lstStyle/>
            <a:p>
              <a:endParaRPr lang="en-US"/>
            </a:p>
          </p:txBody>
        </p:sp>
        <p:sp>
          <p:nvSpPr>
            <p:cNvPr id="197286" name="Oval 678"/>
            <p:cNvSpPr>
              <a:spLocks noChangeArrowheads="1"/>
            </p:cNvSpPr>
            <p:nvPr/>
          </p:nvSpPr>
          <p:spPr bwMode="auto">
            <a:xfrm flipH="1">
              <a:off x="2635" y="2282"/>
              <a:ext cx="33" cy="33"/>
            </a:xfrm>
            <a:prstGeom prst="ellipse">
              <a:avLst/>
            </a:prstGeom>
            <a:solidFill>
              <a:srgbClr val="00FF00"/>
            </a:solidFill>
            <a:ln w="19050">
              <a:solidFill>
                <a:schemeClr val="tx1"/>
              </a:solidFill>
              <a:round/>
              <a:headEnd/>
              <a:tailEnd/>
            </a:ln>
            <a:effectLst/>
          </p:spPr>
          <p:txBody>
            <a:bodyPr wrap="none" anchor="ctr"/>
            <a:lstStyle/>
            <a:p>
              <a:endParaRPr lang="en-US"/>
            </a:p>
          </p:txBody>
        </p:sp>
        <p:sp>
          <p:nvSpPr>
            <p:cNvPr id="197287" name="Oval 679"/>
            <p:cNvSpPr>
              <a:spLocks noChangeArrowheads="1"/>
            </p:cNvSpPr>
            <p:nvPr/>
          </p:nvSpPr>
          <p:spPr bwMode="auto">
            <a:xfrm flipH="1">
              <a:off x="2078" y="2282"/>
              <a:ext cx="34" cy="33"/>
            </a:xfrm>
            <a:prstGeom prst="ellipse">
              <a:avLst/>
            </a:prstGeom>
            <a:solidFill>
              <a:srgbClr val="00FF00"/>
            </a:solidFill>
            <a:ln w="19050">
              <a:solidFill>
                <a:schemeClr val="tx1"/>
              </a:solidFill>
              <a:round/>
              <a:headEnd/>
              <a:tailEnd/>
            </a:ln>
            <a:effectLst/>
          </p:spPr>
          <p:txBody>
            <a:bodyPr wrap="none" anchor="ctr"/>
            <a:lstStyle/>
            <a:p>
              <a:endParaRPr lang="en-US"/>
            </a:p>
          </p:txBody>
        </p:sp>
        <p:sp>
          <p:nvSpPr>
            <p:cNvPr id="197288" name="Oval 680"/>
            <p:cNvSpPr>
              <a:spLocks noChangeArrowheads="1"/>
            </p:cNvSpPr>
            <p:nvPr/>
          </p:nvSpPr>
          <p:spPr bwMode="auto">
            <a:xfrm flipH="1">
              <a:off x="2106" y="2087"/>
              <a:ext cx="34" cy="34"/>
            </a:xfrm>
            <a:prstGeom prst="ellipse">
              <a:avLst/>
            </a:prstGeom>
            <a:solidFill>
              <a:srgbClr val="00FF00"/>
            </a:solidFill>
            <a:ln w="19050">
              <a:solidFill>
                <a:schemeClr val="tx1"/>
              </a:solidFill>
              <a:round/>
              <a:headEnd/>
              <a:tailEnd/>
            </a:ln>
            <a:effectLst/>
          </p:spPr>
          <p:txBody>
            <a:bodyPr wrap="none" anchor="ctr"/>
            <a:lstStyle/>
            <a:p>
              <a:endParaRPr lang="en-US"/>
            </a:p>
          </p:txBody>
        </p:sp>
        <p:sp>
          <p:nvSpPr>
            <p:cNvPr id="197289" name="Oval 681"/>
            <p:cNvSpPr>
              <a:spLocks noChangeArrowheads="1"/>
            </p:cNvSpPr>
            <p:nvPr/>
          </p:nvSpPr>
          <p:spPr bwMode="auto">
            <a:xfrm flipH="1">
              <a:off x="1967" y="2671"/>
              <a:ext cx="34" cy="34"/>
            </a:xfrm>
            <a:prstGeom prst="ellipse">
              <a:avLst/>
            </a:prstGeom>
            <a:solidFill>
              <a:srgbClr val="00FF00"/>
            </a:solidFill>
            <a:ln w="19050">
              <a:solidFill>
                <a:schemeClr val="tx1"/>
              </a:solidFill>
              <a:round/>
              <a:headEnd/>
              <a:tailEnd/>
            </a:ln>
            <a:effectLst/>
          </p:spPr>
          <p:txBody>
            <a:bodyPr wrap="none" anchor="ctr"/>
            <a:lstStyle/>
            <a:p>
              <a:endParaRPr lang="en-US"/>
            </a:p>
          </p:txBody>
        </p:sp>
        <p:sp>
          <p:nvSpPr>
            <p:cNvPr id="197290" name="Oval 682"/>
            <p:cNvSpPr>
              <a:spLocks noChangeArrowheads="1"/>
            </p:cNvSpPr>
            <p:nvPr/>
          </p:nvSpPr>
          <p:spPr bwMode="auto">
            <a:xfrm flipH="1">
              <a:off x="2635" y="2838"/>
              <a:ext cx="33" cy="33"/>
            </a:xfrm>
            <a:prstGeom prst="ellipse">
              <a:avLst/>
            </a:prstGeom>
            <a:solidFill>
              <a:srgbClr val="00FF00"/>
            </a:solidFill>
            <a:ln w="19050">
              <a:solidFill>
                <a:schemeClr val="tx1"/>
              </a:solidFill>
              <a:round/>
              <a:headEnd/>
              <a:tailEnd/>
            </a:ln>
            <a:effectLst/>
          </p:spPr>
          <p:txBody>
            <a:bodyPr wrap="none" anchor="ctr"/>
            <a:lstStyle/>
            <a:p>
              <a:endParaRPr lang="en-US"/>
            </a:p>
          </p:txBody>
        </p:sp>
        <p:sp>
          <p:nvSpPr>
            <p:cNvPr id="197291" name="Oval 683"/>
            <p:cNvSpPr>
              <a:spLocks noChangeArrowheads="1"/>
            </p:cNvSpPr>
            <p:nvPr/>
          </p:nvSpPr>
          <p:spPr bwMode="auto">
            <a:xfrm flipH="1">
              <a:off x="2662" y="2643"/>
              <a:ext cx="34" cy="34"/>
            </a:xfrm>
            <a:prstGeom prst="ellipse">
              <a:avLst/>
            </a:prstGeom>
            <a:solidFill>
              <a:srgbClr val="00FF00"/>
            </a:solidFill>
            <a:ln w="19050">
              <a:solidFill>
                <a:schemeClr val="tx1"/>
              </a:solidFill>
              <a:round/>
              <a:headEnd/>
              <a:tailEnd/>
            </a:ln>
            <a:effectLst/>
          </p:spPr>
          <p:txBody>
            <a:bodyPr wrap="none" anchor="ctr"/>
            <a:lstStyle/>
            <a:p>
              <a:endParaRPr lang="en-US"/>
            </a:p>
          </p:txBody>
        </p:sp>
        <p:sp>
          <p:nvSpPr>
            <p:cNvPr id="197292" name="Oval 684"/>
            <p:cNvSpPr>
              <a:spLocks noChangeArrowheads="1"/>
            </p:cNvSpPr>
            <p:nvPr/>
          </p:nvSpPr>
          <p:spPr bwMode="auto">
            <a:xfrm flipH="1">
              <a:off x="3052" y="2782"/>
              <a:ext cx="33" cy="34"/>
            </a:xfrm>
            <a:prstGeom prst="ellipse">
              <a:avLst/>
            </a:prstGeom>
            <a:solidFill>
              <a:srgbClr val="00FF00"/>
            </a:solidFill>
            <a:ln w="19050">
              <a:solidFill>
                <a:schemeClr val="tx1"/>
              </a:solidFill>
              <a:round/>
              <a:headEnd/>
              <a:tailEnd/>
            </a:ln>
            <a:effectLst/>
          </p:spPr>
          <p:txBody>
            <a:bodyPr wrap="none" anchor="ctr"/>
            <a:lstStyle/>
            <a:p>
              <a:endParaRPr lang="en-US"/>
            </a:p>
          </p:txBody>
        </p:sp>
        <p:sp>
          <p:nvSpPr>
            <p:cNvPr id="197293" name="Oval 685"/>
            <p:cNvSpPr>
              <a:spLocks noChangeArrowheads="1"/>
            </p:cNvSpPr>
            <p:nvPr/>
          </p:nvSpPr>
          <p:spPr bwMode="auto">
            <a:xfrm flipH="1">
              <a:off x="3080" y="2671"/>
              <a:ext cx="33" cy="34"/>
            </a:xfrm>
            <a:prstGeom prst="ellipse">
              <a:avLst/>
            </a:prstGeom>
            <a:solidFill>
              <a:srgbClr val="00FF00"/>
            </a:solidFill>
            <a:ln w="19050">
              <a:solidFill>
                <a:schemeClr val="tx1"/>
              </a:solidFill>
              <a:round/>
              <a:headEnd/>
              <a:tailEnd/>
            </a:ln>
            <a:effectLst/>
          </p:spPr>
          <p:txBody>
            <a:bodyPr wrap="none" anchor="ctr"/>
            <a:lstStyle/>
            <a:p>
              <a:endParaRPr lang="en-US"/>
            </a:p>
          </p:txBody>
        </p:sp>
        <p:sp>
          <p:nvSpPr>
            <p:cNvPr id="197294" name="Oval 686"/>
            <p:cNvSpPr>
              <a:spLocks noChangeArrowheads="1"/>
            </p:cNvSpPr>
            <p:nvPr/>
          </p:nvSpPr>
          <p:spPr bwMode="auto">
            <a:xfrm flipH="1">
              <a:off x="2941" y="2782"/>
              <a:ext cx="33" cy="34"/>
            </a:xfrm>
            <a:prstGeom prst="ellipse">
              <a:avLst/>
            </a:prstGeom>
            <a:solidFill>
              <a:srgbClr val="00FF00"/>
            </a:solidFill>
            <a:ln w="19050">
              <a:solidFill>
                <a:schemeClr val="tx1"/>
              </a:solidFill>
              <a:round/>
              <a:headEnd/>
              <a:tailEnd/>
            </a:ln>
            <a:effectLst/>
          </p:spPr>
          <p:txBody>
            <a:bodyPr wrap="none" anchor="ctr"/>
            <a:lstStyle/>
            <a:p>
              <a:endParaRPr lang="en-US"/>
            </a:p>
          </p:txBody>
        </p:sp>
        <p:sp>
          <p:nvSpPr>
            <p:cNvPr id="197295" name="Oval 687"/>
            <p:cNvSpPr>
              <a:spLocks noChangeArrowheads="1"/>
            </p:cNvSpPr>
            <p:nvPr/>
          </p:nvSpPr>
          <p:spPr bwMode="auto">
            <a:xfrm flipH="1">
              <a:off x="3219" y="3255"/>
              <a:ext cx="33" cy="33"/>
            </a:xfrm>
            <a:prstGeom prst="ellipse">
              <a:avLst/>
            </a:prstGeom>
            <a:solidFill>
              <a:srgbClr val="00FF00"/>
            </a:solidFill>
            <a:ln w="19050">
              <a:solidFill>
                <a:schemeClr val="tx1"/>
              </a:solidFill>
              <a:round/>
              <a:headEnd/>
              <a:tailEnd/>
            </a:ln>
            <a:effectLst/>
          </p:spPr>
          <p:txBody>
            <a:bodyPr wrap="none" anchor="ctr"/>
            <a:lstStyle/>
            <a:p>
              <a:endParaRPr lang="en-US"/>
            </a:p>
          </p:txBody>
        </p:sp>
        <p:sp>
          <p:nvSpPr>
            <p:cNvPr id="197296" name="Oval 688"/>
            <p:cNvSpPr>
              <a:spLocks noChangeArrowheads="1"/>
            </p:cNvSpPr>
            <p:nvPr/>
          </p:nvSpPr>
          <p:spPr bwMode="auto">
            <a:xfrm flipH="1">
              <a:off x="3135" y="3310"/>
              <a:ext cx="34" cy="34"/>
            </a:xfrm>
            <a:prstGeom prst="ellipse">
              <a:avLst/>
            </a:prstGeom>
            <a:solidFill>
              <a:srgbClr val="00FF00"/>
            </a:solidFill>
            <a:ln w="19050">
              <a:solidFill>
                <a:schemeClr val="tx1"/>
              </a:solidFill>
              <a:round/>
              <a:headEnd/>
              <a:tailEnd/>
            </a:ln>
            <a:effectLst/>
          </p:spPr>
          <p:txBody>
            <a:bodyPr wrap="none" anchor="ctr"/>
            <a:lstStyle/>
            <a:p>
              <a:endParaRPr lang="en-US"/>
            </a:p>
          </p:txBody>
        </p:sp>
        <p:sp>
          <p:nvSpPr>
            <p:cNvPr id="197297" name="Oval 689"/>
            <p:cNvSpPr>
              <a:spLocks noChangeArrowheads="1"/>
            </p:cNvSpPr>
            <p:nvPr/>
          </p:nvSpPr>
          <p:spPr bwMode="auto">
            <a:xfrm flipH="1">
              <a:off x="2885" y="3227"/>
              <a:ext cx="34" cy="34"/>
            </a:xfrm>
            <a:prstGeom prst="ellipse">
              <a:avLst/>
            </a:prstGeom>
            <a:solidFill>
              <a:srgbClr val="00FF00"/>
            </a:solidFill>
            <a:ln w="19050">
              <a:solidFill>
                <a:schemeClr val="tx1"/>
              </a:solidFill>
              <a:round/>
              <a:headEnd/>
              <a:tailEnd/>
            </a:ln>
            <a:effectLst/>
          </p:spPr>
          <p:txBody>
            <a:bodyPr wrap="none" anchor="ctr"/>
            <a:lstStyle/>
            <a:p>
              <a:endParaRPr lang="en-US"/>
            </a:p>
          </p:txBody>
        </p:sp>
        <p:sp>
          <p:nvSpPr>
            <p:cNvPr id="197298" name="Oval 690"/>
            <p:cNvSpPr>
              <a:spLocks noChangeArrowheads="1"/>
            </p:cNvSpPr>
            <p:nvPr/>
          </p:nvSpPr>
          <p:spPr bwMode="auto">
            <a:xfrm flipH="1">
              <a:off x="2913" y="3144"/>
              <a:ext cx="33" cy="33"/>
            </a:xfrm>
            <a:prstGeom prst="ellipse">
              <a:avLst/>
            </a:prstGeom>
            <a:solidFill>
              <a:srgbClr val="00FF00"/>
            </a:solidFill>
            <a:ln w="19050">
              <a:solidFill>
                <a:schemeClr val="tx1"/>
              </a:solidFill>
              <a:round/>
              <a:headEnd/>
              <a:tailEnd/>
            </a:ln>
            <a:effectLst/>
          </p:spPr>
          <p:txBody>
            <a:bodyPr wrap="none" anchor="ctr"/>
            <a:lstStyle/>
            <a:p>
              <a:endParaRPr lang="en-US"/>
            </a:p>
          </p:txBody>
        </p:sp>
        <p:sp>
          <p:nvSpPr>
            <p:cNvPr id="197299" name="Oval 691"/>
            <p:cNvSpPr>
              <a:spLocks noChangeArrowheads="1"/>
            </p:cNvSpPr>
            <p:nvPr/>
          </p:nvSpPr>
          <p:spPr bwMode="auto">
            <a:xfrm flipH="1">
              <a:off x="2468" y="3227"/>
              <a:ext cx="33" cy="34"/>
            </a:xfrm>
            <a:prstGeom prst="ellipse">
              <a:avLst/>
            </a:prstGeom>
            <a:solidFill>
              <a:srgbClr val="00FF00"/>
            </a:solidFill>
            <a:ln w="19050">
              <a:solidFill>
                <a:schemeClr val="tx1"/>
              </a:solidFill>
              <a:round/>
              <a:headEnd/>
              <a:tailEnd/>
            </a:ln>
            <a:effectLst/>
          </p:spPr>
          <p:txBody>
            <a:bodyPr wrap="none" anchor="ctr"/>
            <a:lstStyle/>
            <a:p>
              <a:endParaRPr lang="en-US"/>
            </a:p>
          </p:txBody>
        </p:sp>
        <p:sp>
          <p:nvSpPr>
            <p:cNvPr id="197300" name="Oval 692"/>
            <p:cNvSpPr>
              <a:spLocks noChangeArrowheads="1"/>
            </p:cNvSpPr>
            <p:nvPr/>
          </p:nvSpPr>
          <p:spPr bwMode="auto">
            <a:xfrm flipH="1">
              <a:off x="2273" y="3255"/>
              <a:ext cx="34" cy="33"/>
            </a:xfrm>
            <a:prstGeom prst="ellipse">
              <a:avLst/>
            </a:prstGeom>
            <a:solidFill>
              <a:srgbClr val="00FF00"/>
            </a:solidFill>
            <a:ln w="19050">
              <a:solidFill>
                <a:schemeClr val="tx1"/>
              </a:solidFill>
              <a:round/>
              <a:headEnd/>
              <a:tailEnd/>
            </a:ln>
            <a:effectLst/>
          </p:spPr>
          <p:txBody>
            <a:bodyPr wrap="none" anchor="ctr"/>
            <a:lstStyle/>
            <a:p>
              <a:endParaRPr lang="en-US"/>
            </a:p>
          </p:txBody>
        </p:sp>
        <p:sp>
          <p:nvSpPr>
            <p:cNvPr id="197301" name="Oval 693"/>
            <p:cNvSpPr>
              <a:spLocks noChangeArrowheads="1"/>
            </p:cNvSpPr>
            <p:nvPr/>
          </p:nvSpPr>
          <p:spPr bwMode="auto">
            <a:xfrm flipH="1">
              <a:off x="2551" y="3310"/>
              <a:ext cx="34" cy="34"/>
            </a:xfrm>
            <a:prstGeom prst="ellipse">
              <a:avLst/>
            </a:prstGeom>
            <a:solidFill>
              <a:srgbClr val="00FF00"/>
            </a:solidFill>
            <a:ln w="19050">
              <a:solidFill>
                <a:schemeClr val="tx1"/>
              </a:solidFill>
              <a:round/>
              <a:headEnd/>
              <a:tailEnd/>
            </a:ln>
            <a:effectLst/>
          </p:spPr>
          <p:txBody>
            <a:bodyPr wrap="none" anchor="ctr"/>
            <a:lstStyle/>
            <a:p>
              <a:endParaRPr lang="en-US"/>
            </a:p>
          </p:txBody>
        </p:sp>
        <p:sp>
          <p:nvSpPr>
            <p:cNvPr id="197302" name="Oval 694"/>
            <p:cNvSpPr>
              <a:spLocks noChangeArrowheads="1"/>
            </p:cNvSpPr>
            <p:nvPr/>
          </p:nvSpPr>
          <p:spPr bwMode="auto">
            <a:xfrm flipH="1">
              <a:off x="2051" y="3366"/>
              <a:ext cx="33" cy="34"/>
            </a:xfrm>
            <a:prstGeom prst="ellipse">
              <a:avLst/>
            </a:prstGeom>
            <a:solidFill>
              <a:srgbClr val="00FF00"/>
            </a:solidFill>
            <a:ln w="19050">
              <a:solidFill>
                <a:schemeClr val="tx1"/>
              </a:solidFill>
              <a:round/>
              <a:headEnd/>
              <a:tailEnd/>
            </a:ln>
            <a:effectLst/>
          </p:spPr>
          <p:txBody>
            <a:bodyPr wrap="none" anchor="ctr"/>
            <a:lstStyle/>
            <a:p>
              <a:endParaRPr lang="en-US"/>
            </a:p>
          </p:txBody>
        </p:sp>
        <p:sp>
          <p:nvSpPr>
            <p:cNvPr id="197303" name="Oval 695"/>
            <p:cNvSpPr>
              <a:spLocks noChangeArrowheads="1"/>
            </p:cNvSpPr>
            <p:nvPr/>
          </p:nvSpPr>
          <p:spPr bwMode="auto">
            <a:xfrm flipH="1">
              <a:off x="1828" y="3227"/>
              <a:ext cx="34" cy="34"/>
            </a:xfrm>
            <a:prstGeom prst="ellipse">
              <a:avLst/>
            </a:prstGeom>
            <a:solidFill>
              <a:srgbClr val="00FF00"/>
            </a:solidFill>
            <a:ln w="19050">
              <a:solidFill>
                <a:schemeClr val="tx1"/>
              </a:solidFill>
              <a:round/>
              <a:headEnd/>
              <a:tailEnd/>
            </a:ln>
            <a:effectLst/>
          </p:spPr>
          <p:txBody>
            <a:bodyPr wrap="none" anchor="ctr"/>
            <a:lstStyle/>
            <a:p>
              <a:endParaRPr lang="en-US"/>
            </a:p>
          </p:txBody>
        </p:sp>
        <p:sp>
          <p:nvSpPr>
            <p:cNvPr id="197304" name="Oval 696"/>
            <p:cNvSpPr>
              <a:spLocks noChangeArrowheads="1"/>
            </p:cNvSpPr>
            <p:nvPr/>
          </p:nvSpPr>
          <p:spPr bwMode="auto">
            <a:xfrm flipH="1">
              <a:off x="1884" y="3394"/>
              <a:ext cx="33" cy="34"/>
            </a:xfrm>
            <a:prstGeom prst="ellipse">
              <a:avLst/>
            </a:prstGeom>
            <a:solidFill>
              <a:srgbClr val="00FF00"/>
            </a:solidFill>
            <a:ln w="19050">
              <a:solidFill>
                <a:schemeClr val="tx1"/>
              </a:solidFill>
              <a:round/>
              <a:headEnd/>
              <a:tailEnd/>
            </a:ln>
            <a:effectLst/>
          </p:spPr>
          <p:txBody>
            <a:bodyPr wrap="none" anchor="ctr"/>
            <a:lstStyle/>
            <a:p>
              <a:endParaRPr lang="en-US"/>
            </a:p>
          </p:txBody>
        </p:sp>
        <p:sp>
          <p:nvSpPr>
            <p:cNvPr id="197305" name="Oval 697"/>
            <p:cNvSpPr>
              <a:spLocks noChangeArrowheads="1"/>
            </p:cNvSpPr>
            <p:nvPr/>
          </p:nvSpPr>
          <p:spPr bwMode="auto">
            <a:xfrm flipH="1">
              <a:off x="1328" y="3199"/>
              <a:ext cx="33" cy="34"/>
            </a:xfrm>
            <a:prstGeom prst="ellipse">
              <a:avLst/>
            </a:prstGeom>
            <a:solidFill>
              <a:srgbClr val="00FF00"/>
            </a:solidFill>
            <a:ln w="19050">
              <a:solidFill>
                <a:schemeClr val="tx1"/>
              </a:solidFill>
              <a:round/>
              <a:headEnd/>
              <a:tailEnd/>
            </a:ln>
            <a:effectLst/>
          </p:spPr>
          <p:txBody>
            <a:bodyPr wrap="none" anchor="ctr"/>
            <a:lstStyle/>
            <a:p>
              <a:endParaRPr lang="en-US"/>
            </a:p>
          </p:txBody>
        </p:sp>
        <p:sp>
          <p:nvSpPr>
            <p:cNvPr id="197306" name="Oval 698"/>
            <p:cNvSpPr>
              <a:spLocks noChangeArrowheads="1"/>
            </p:cNvSpPr>
            <p:nvPr/>
          </p:nvSpPr>
          <p:spPr bwMode="auto">
            <a:xfrm flipH="1">
              <a:off x="1439" y="3060"/>
              <a:ext cx="33" cy="34"/>
            </a:xfrm>
            <a:prstGeom prst="ellipse">
              <a:avLst/>
            </a:prstGeom>
            <a:solidFill>
              <a:srgbClr val="00FF00"/>
            </a:solidFill>
            <a:ln w="19050">
              <a:solidFill>
                <a:schemeClr val="tx1"/>
              </a:solidFill>
              <a:round/>
              <a:headEnd/>
              <a:tailEnd/>
            </a:ln>
            <a:effectLst/>
          </p:spPr>
          <p:txBody>
            <a:bodyPr wrap="none" anchor="ctr"/>
            <a:lstStyle/>
            <a:p>
              <a:endParaRPr lang="en-US"/>
            </a:p>
          </p:txBody>
        </p:sp>
        <p:sp>
          <p:nvSpPr>
            <p:cNvPr id="197307" name="Oval 699"/>
            <p:cNvSpPr>
              <a:spLocks noChangeArrowheads="1"/>
            </p:cNvSpPr>
            <p:nvPr/>
          </p:nvSpPr>
          <p:spPr bwMode="auto">
            <a:xfrm flipH="1">
              <a:off x="1578" y="2699"/>
              <a:ext cx="34" cy="33"/>
            </a:xfrm>
            <a:prstGeom prst="ellipse">
              <a:avLst/>
            </a:prstGeom>
            <a:solidFill>
              <a:srgbClr val="00FF00"/>
            </a:solidFill>
            <a:ln w="19050">
              <a:solidFill>
                <a:schemeClr val="tx1"/>
              </a:solidFill>
              <a:round/>
              <a:headEnd/>
              <a:tailEnd/>
            </a:ln>
            <a:effectLst/>
          </p:spPr>
          <p:txBody>
            <a:bodyPr wrap="none" anchor="ctr"/>
            <a:lstStyle/>
            <a:p>
              <a:endParaRPr lang="en-US"/>
            </a:p>
          </p:txBody>
        </p:sp>
        <p:sp>
          <p:nvSpPr>
            <p:cNvPr id="197308" name="Oval 700"/>
            <p:cNvSpPr>
              <a:spLocks noChangeArrowheads="1"/>
            </p:cNvSpPr>
            <p:nvPr/>
          </p:nvSpPr>
          <p:spPr bwMode="auto">
            <a:xfrm flipH="1">
              <a:off x="1606" y="2615"/>
              <a:ext cx="33" cy="34"/>
            </a:xfrm>
            <a:prstGeom prst="ellipse">
              <a:avLst/>
            </a:prstGeom>
            <a:solidFill>
              <a:srgbClr val="00FF00"/>
            </a:solidFill>
            <a:ln w="19050">
              <a:solidFill>
                <a:schemeClr val="tx1"/>
              </a:solidFill>
              <a:round/>
              <a:headEnd/>
              <a:tailEnd/>
            </a:ln>
            <a:effectLst/>
          </p:spPr>
          <p:txBody>
            <a:bodyPr wrap="none" anchor="ctr"/>
            <a:lstStyle/>
            <a:p>
              <a:endParaRPr lang="en-US"/>
            </a:p>
          </p:txBody>
        </p:sp>
        <p:sp>
          <p:nvSpPr>
            <p:cNvPr id="197309" name="Oval 701"/>
            <p:cNvSpPr>
              <a:spLocks noChangeArrowheads="1"/>
            </p:cNvSpPr>
            <p:nvPr/>
          </p:nvSpPr>
          <p:spPr bwMode="auto">
            <a:xfrm flipH="1">
              <a:off x="1467" y="2754"/>
              <a:ext cx="33" cy="34"/>
            </a:xfrm>
            <a:prstGeom prst="ellipse">
              <a:avLst/>
            </a:prstGeom>
            <a:solidFill>
              <a:srgbClr val="00FF00"/>
            </a:solidFill>
            <a:ln w="19050">
              <a:solidFill>
                <a:schemeClr val="tx1"/>
              </a:solidFill>
              <a:round/>
              <a:headEnd/>
              <a:tailEnd/>
            </a:ln>
            <a:effectLst/>
          </p:spPr>
          <p:txBody>
            <a:bodyPr wrap="none" anchor="ctr"/>
            <a:lstStyle/>
            <a:p>
              <a:endParaRPr lang="en-US"/>
            </a:p>
          </p:txBody>
        </p:sp>
        <p:sp>
          <p:nvSpPr>
            <p:cNvPr id="197310" name="Oval 702"/>
            <p:cNvSpPr>
              <a:spLocks noChangeArrowheads="1"/>
            </p:cNvSpPr>
            <p:nvPr/>
          </p:nvSpPr>
          <p:spPr bwMode="auto">
            <a:xfrm flipH="1">
              <a:off x="1773" y="1726"/>
              <a:ext cx="33" cy="33"/>
            </a:xfrm>
            <a:prstGeom prst="ellipse">
              <a:avLst/>
            </a:prstGeom>
            <a:solidFill>
              <a:srgbClr val="0000FF"/>
            </a:solidFill>
            <a:ln w="19050">
              <a:solidFill>
                <a:schemeClr val="tx1"/>
              </a:solidFill>
              <a:round/>
              <a:headEnd/>
              <a:tailEnd/>
            </a:ln>
            <a:effectLst/>
          </p:spPr>
          <p:txBody>
            <a:bodyPr wrap="none" anchor="ctr"/>
            <a:lstStyle/>
            <a:p>
              <a:endParaRPr lang="en-US"/>
            </a:p>
          </p:txBody>
        </p:sp>
        <p:sp>
          <p:nvSpPr>
            <p:cNvPr id="197311" name="Oval 703"/>
            <p:cNvSpPr>
              <a:spLocks noChangeArrowheads="1"/>
            </p:cNvSpPr>
            <p:nvPr/>
          </p:nvSpPr>
          <p:spPr bwMode="auto">
            <a:xfrm flipH="1">
              <a:off x="1856" y="1865"/>
              <a:ext cx="34" cy="33"/>
            </a:xfrm>
            <a:prstGeom prst="ellipse">
              <a:avLst/>
            </a:prstGeom>
            <a:solidFill>
              <a:srgbClr val="0000FF"/>
            </a:solidFill>
            <a:ln w="19050">
              <a:solidFill>
                <a:schemeClr val="tx1"/>
              </a:solidFill>
              <a:round/>
              <a:headEnd/>
              <a:tailEnd/>
            </a:ln>
            <a:effectLst/>
          </p:spPr>
          <p:txBody>
            <a:bodyPr wrap="none" anchor="ctr"/>
            <a:lstStyle/>
            <a:p>
              <a:endParaRPr lang="en-US"/>
            </a:p>
          </p:txBody>
        </p:sp>
        <p:sp>
          <p:nvSpPr>
            <p:cNvPr id="197312" name="Oval 704"/>
            <p:cNvSpPr>
              <a:spLocks noChangeArrowheads="1"/>
            </p:cNvSpPr>
            <p:nvPr/>
          </p:nvSpPr>
          <p:spPr bwMode="auto">
            <a:xfrm flipH="1">
              <a:off x="2635" y="1976"/>
              <a:ext cx="33" cy="33"/>
            </a:xfrm>
            <a:prstGeom prst="ellipse">
              <a:avLst/>
            </a:prstGeom>
            <a:solidFill>
              <a:srgbClr val="0000FF"/>
            </a:solidFill>
            <a:ln w="19050">
              <a:solidFill>
                <a:schemeClr val="tx1"/>
              </a:solidFill>
              <a:round/>
              <a:headEnd/>
              <a:tailEnd/>
            </a:ln>
            <a:effectLst/>
          </p:spPr>
          <p:txBody>
            <a:bodyPr wrap="none" anchor="ctr"/>
            <a:lstStyle/>
            <a:p>
              <a:endParaRPr lang="en-US"/>
            </a:p>
          </p:txBody>
        </p:sp>
        <p:sp>
          <p:nvSpPr>
            <p:cNvPr id="197313" name="Oval 705"/>
            <p:cNvSpPr>
              <a:spLocks noChangeArrowheads="1"/>
            </p:cNvSpPr>
            <p:nvPr/>
          </p:nvSpPr>
          <p:spPr bwMode="auto">
            <a:xfrm flipH="1">
              <a:off x="2551" y="1837"/>
              <a:ext cx="34" cy="33"/>
            </a:xfrm>
            <a:prstGeom prst="ellipse">
              <a:avLst/>
            </a:prstGeom>
            <a:solidFill>
              <a:srgbClr val="0000FF"/>
            </a:solidFill>
            <a:ln w="19050">
              <a:solidFill>
                <a:schemeClr val="tx1"/>
              </a:solidFill>
              <a:round/>
              <a:headEnd/>
              <a:tailEnd/>
            </a:ln>
            <a:effectLst/>
          </p:spPr>
          <p:txBody>
            <a:bodyPr wrap="none" anchor="ctr"/>
            <a:lstStyle/>
            <a:p>
              <a:endParaRPr lang="en-US"/>
            </a:p>
          </p:txBody>
        </p:sp>
        <p:sp>
          <p:nvSpPr>
            <p:cNvPr id="197314" name="Oval 706"/>
            <p:cNvSpPr>
              <a:spLocks noChangeArrowheads="1"/>
            </p:cNvSpPr>
            <p:nvPr/>
          </p:nvSpPr>
          <p:spPr bwMode="auto">
            <a:xfrm flipH="1">
              <a:off x="3080" y="1948"/>
              <a:ext cx="33" cy="34"/>
            </a:xfrm>
            <a:prstGeom prst="ellipse">
              <a:avLst/>
            </a:prstGeom>
            <a:solidFill>
              <a:srgbClr val="0000FF"/>
            </a:solidFill>
            <a:ln w="19050">
              <a:solidFill>
                <a:schemeClr val="tx1"/>
              </a:solidFill>
              <a:round/>
              <a:headEnd/>
              <a:tailEnd/>
            </a:ln>
            <a:effectLst/>
          </p:spPr>
          <p:txBody>
            <a:bodyPr wrap="none" anchor="ctr"/>
            <a:lstStyle/>
            <a:p>
              <a:endParaRPr lang="en-US"/>
            </a:p>
          </p:txBody>
        </p:sp>
        <p:sp>
          <p:nvSpPr>
            <p:cNvPr id="197315" name="Oval 707"/>
            <p:cNvSpPr>
              <a:spLocks noChangeArrowheads="1"/>
            </p:cNvSpPr>
            <p:nvPr/>
          </p:nvSpPr>
          <p:spPr bwMode="auto">
            <a:xfrm flipH="1">
              <a:off x="3247" y="2087"/>
              <a:ext cx="33" cy="34"/>
            </a:xfrm>
            <a:prstGeom prst="ellipse">
              <a:avLst/>
            </a:prstGeom>
            <a:solidFill>
              <a:srgbClr val="0000FF"/>
            </a:solidFill>
            <a:ln w="19050">
              <a:solidFill>
                <a:schemeClr val="tx1"/>
              </a:solidFill>
              <a:round/>
              <a:headEnd/>
              <a:tailEnd/>
            </a:ln>
            <a:effectLst/>
          </p:spPr>
          <p:txBody>
            <a:bodyPr wrap="none" anchor="ctr"/>
            <a:lstStyle/>
            <a:p>
              <a:endParaRPr lang="en-US"/>
            </a:p>
          </p:txBody>
        </p:sp>
        <p:sp>
          <p:nvSpPr>
            <p:cNvPr id="197316" name="Oval 708"/>
            <p:cNvSpPr>
              <a:spLocks noChangeArrowheads="1"/>
            </p:cNvSpPr>
            <p:nvPr/>
          </p:nvSpPr>
          <p:spPr bwMode="auto">
            <a:xfrm flipH="1">
              <a:off x="2941" y="3366"/>
              <a:ext cx="33" cy="34"/>
            </a:xfrm>
            <a:prstGeom prst="ellipse">
              <a:avLst/>
            </a:prstGeom>
            <a:solidFill>
              <a:srgbClr val="0000FF"/>
            </a:solidFill>
            <a:ln w="19050">
              <a:solidFill>
                <a:schemeClr val="tx1"/>
              </a:solidFill>
              <a:round/>
              <a:headEnd/>
              <a:tailEnd/>
            </a:ln>
            <a:effectLst/>
          </p:spPr>
          <p:txBody>
            <a:bodyPr wrap="none" anchor="ctr"/>
            <a:lstStyle/>
            <a:p>
              <a:endParaRPr lang="en-US"/>
            </a:p>
          </p:txBody>
        </p:sp>
        <p:sp>
          <p:nvSpPr>
            <p:cNvPr id="197317" name="Oval 709"/>
            <p:cNvSpPr>
              <a:spLocks noChangeArrowheads="1"/>
            </p:cNvSpPr>
            <p:nvPr/>
          </p:nvSpPr>
          <p:spPr bwMode="auto">
            <a:xfrm flipH="1">
              <a:off x="2802" y="3338"/>
              <a:ext cx="33" cy="34"/>
            </a:xfrm>
            <a:prstGeom prst="ellipse">
              <a:avLst/>
            </a:prstGeom>
            <a:solidFill>
              <a:srgbClr val="0000FF"/>
            </a:solidFill>
            <a:ln w="19050">
              <a:solidFill>
                <a:schemeClr val="tx1"/>
              </a:solidFill>
              <a:round/>
              <a:headEnd/>
              <a:tailEnd/>
            </a:ln>
            <a:effectLst/>
          </p:spPr>
          <p:txBody>
            <a:bodyPr wrap="none" anchor="ctr"/>
            <a:lstStyle/>
            <a:p>
              <a:endParaRPr lang="en-US"/>
            </a:p>
          </p:txBody>
        </p:sp>
        <p:sp>
          <p:nvSpPr>
            <p:cNvPr id="197318" name="Oval 710"/>
            <p:cNvSpPr>
              <a:spLocks noChangeArrowheads="1"/>
            </p:cNvSpPr>
            <p:nvPr/>
          </p:nvSpPr>
          <p:spPr bwMode="auto">
            <a:xfrm flipH="1">
              <a:off x="2774" y="3116"/>
              <a:ext cx="33" cy="33"/>
            </a:xfrm>
            <a:prstGeom prst="ellipse">
              <a:avLst/>
            </a:prstGeom>
            <a:solidFill>
              <a:srgbClr val="0000FF"/>
            </a:solidFill>
            <a:ln w="19050">
              <a:solidFill>
                <a:schemeClr val="tx1"/>
              </a:solidFill>
              <a:round/>
              <a:headEnd/>
              <a:tailEnd/>
            </a:ln>
            <a:effectLst/>
          </p:spPr>
          <p:txBody>
            <a:bodyPr wrap="none" anchor="ctr"/>
            <a:lstStyle/>
            <a:p>
              <a:endParaRPr lang="en-US"/>
            </a:p>
          </p:txBody>
        </p:sp>
        <p:sp>
          <p:nvSpPr>
            <p:cNvPr id="197319" name="Oval 711"/>
            <p:cNvSpPr>
              <a:spLocks noChangeArrowheads="1"/>
            </p:cNvSpPr>
            <p:nvPr/>
          </p:nvSpPr>
          <p:spPr bwMode="auto">
            <a:xfrm flipH="1">
              <a:off x="2412" y="3144"/>
              <a:ext cx="34" cy="33"/>
            </a:xfrm>
            <a:prstGeom prst="ellipse">
              <a:avLst/>
            </a:prstGeom>
            <a:solidFill>
              <a:srgbClr val="0000FF"/>
            </a:solidFill>
            <a:ln w="19050">
              <a:solidFill>
                <a:schemeClr val="tx1"/>
              </a:solidFill>
              <a:round/>
              <a:headEnd/>
              <a:tailEnd/>
            </a:ln>
            <a:effectLst/>
          </p:spPr>
          <p:txBody>
            <a:bodyPr wrap="none" anchor="ctr"/>
            <a:lstStyle/>
            <a:p>
              <a:endParaRPr lang="en-US"/>
            </a:p>
          </p:txBody>
        </p:sp>
        <p:sp>
          <p:nvSpPr>
            <p:cNvPr id="197320" name="Oval 712"/>
            <p:cNvSpPr>
              <a:spLocks noChangeArrowheads="1"/>
            </p:cNvSpPr>
            <p:nvPr/>
          </p:nvSpPr>
          <p:spPr bwMode="auto">
            <a:xfrm flipH="1">
              <a:off x="2523" y="3171"/>
              <a:ext cx="34" cy="34"/>
            </a:xfrm>
            <a:prstGeom prst="ellipse">
              <a:avLst/>
            </a:prstGeom>
            <a:solidFill>
              <a:srgbClr val="0000FF"/>
            </a:solidFill>
            <a:ln w="19050">
              <a:solidFill>
                <a:schemeClr val="tx1"/>
              </a:solidFill>
              <a:round/>
              <a:headEnd/>
              <a:tailEnd/>
            </a:ln>
            <a:effectLst/>
          </p:spPr>
          <p:txBody>
            <a:bodyPr wrap="none" anchor="ctr"/>
            <a:lstStyle/>
            <a:p>
              <a:endParaRPr lang="en-US"/>
            </a:p>
          </p:txBody>
        </p:sp>
        <p:sp>
          <p:nvSpPr>
            <p:cNvPr id="197321" name="Oval 713"/>
            <p:cNvSpPr>
              <a:spLocks noChangeArrowheads="1"/>
            </p:cNvSpPr>
            <p:nvPr/>
          </p:nvSpPr>
          <p:spPr bwMode="auto">
            <a:xfrm flipH="1">
              <a:off x="2357" y="3255"/>
              <a:ext cx="33" cy="33"/>
            </a:xfrm>
            <a:prstGeom prst="ellipse">
              <a:avLst/>
            </a:prstGeom>
            <a:solidFill>
              <a:srgbClr val="0000FF"/>
            </a:solidFill>
            <a:ln w="19050">
              <a:solidFill>
                <a:schemeClr val="tx1"/>
              </a:solidFill>
              <a:round/>
              <a:headEnd/>
              <a:tailEnd/>
            </a:ln>
            <a:effectLst/>
          </p:spPr>
          <p:txBody>
            <a:bodyPr wrap="none" anchor="ctr"/>
            <a:lstStyle/>
            <a:p>
              <a:endParaRPr lang="en-US"/>
            </a:p>
          </p:txBody>
        </p:sp>
        <p:sp>
          <p:nvSpPr>
            <p:cNvPr id="197322" name="Oval 714"/>
            <p:cNvSpPr>
              <a:spLocks noChangeArrowheads="1"/>
            </p:cNvSpPr>
            <p:nvPr/>
          </p:nvSpPr>
          <p:spPr bwMode="auto">
            <a:xfrm flipH="1">
              <a:off x="2051" y="3283"/>
              <a:ext cx="33" cy="33"/>
            </a:xfrm>
            <a:prstGeom prst="ellipse">
              <a:avLst/>
            </a:prstGeom>
            <a:solidFill>
              <a:srgbClr val="0000FF"/>
            </a:solidFill>
            <a:ln w="19050">
              <a:solidFill>
                <a:schemeClr val="tx1"/>
              </a:solidFill>
              <a:round/>
              <a:headEnd/>
              <a:tailEnd/>
            </a:ln>
            <a:effectLst/>
          </p:spPr>
          <p:txBody>
            <a:bodyPr wrap="none" anchor="ctr"/>
            <a:lstStyle/>
            <a:p>
              <a:endParaRPr lang="en-US"/>
            </a:p>
          </p:txBody>
        </p:sp>
        <p:sp>
          <p:nvSpPr>
            <p:cNvPr id="197323" name="Oval 715"/>
            <p:cNvSpPr>
              <a:spLocks noChangeArrowheads="1"/>
            </p:cNvSpPr>
            <p:nvPr/>
          </p:nvSpPr>
          <p:spPr bwMode="auto">
            <a:xfrm flipH="1">
              <a:off x="1967" y="3394"/>
              <a:ext cx="34" cy="34"/>
            </a:xfrm>
            <a:prstGeom prst="ellipse">
              <a:avLst/>
            </a:prstGeom>
            <a:solidFill>
              <a:srgbClr val="0000FF"/>
            </a:solidFill>
            <a:ln w="19050">
              <a:solidFill>
                <a:schemeClr val="tx1"/>
              </a:solidFill>
              <a:round/>
              <a:headEnd/>
              <a:tailEnd/>
            </a:ln>
            <a:effectLst/>
          </p:spPr>
          <p:txBody>
            <a:bodyPr wrap="none" anchor="ctr"/>
            <a:lstStyle/>
            <a:p>
              <a:endParaRPr lang="en-US"/>
            </a:p>
          </p:txBody>
        </p:sp>
        <p:sp>
          <p:nvSpPr>
            <p:cNvPr id="197324" name="Oval 716"/>
            <p:cNvSpPr>
              <a:spLocks noChangeArrowheads="1"/>
            </p:cNvSpPr>
            <p:nvPr/>
          </p:nvSpPr>
          <p:spPr bwMode="auto">
            <a:xfrm flipH="1">
              <a:off x="1439" y="3199"/>
              <a:ext cx="33" cy="34"/>
            </a:xfrm>
            <a:prstGeom prst="ellipse">
              <a:avLst/>
            </a:prstGeom>
            <a:solidFill>
              <a:srgbClr val="0000FF"/>
            </a:solidFill>
            <a:ln w="19050">
              <a:solidFill>
                <a:schemeClr val="tx1"/>
              </a:solidFill>
              <a:round/>
              <a:headEnd/>
              <a:tailEnd/>
            </a:ln>
            <a:effectLst/>
          </p:spPr>
          <p:txBody>
            <a:bodyPr wrap="none" anchor="ctr"/>
            <a:lstStyle/>
            <a:p>
              <a:endParaRPr lang="en-US"/>
            </a:p>
          </p:txBody>
        </p:sp>
        <p:sp>
          <p:nvSpPr>
            <p:cNvPr id="197325" name="Oval 717"/>
            <p:cNvSpPr>
              <a:spLocks noChangeArrowheads="1"/>
            </p:cNvSpPr>
            <p:nvPr/>
          </p:nvSpPr>
          <p:spPr bwMode="auto">
            <a:xfrm flipH="1">
              <a:off x="1522" y="3060"/>
              <a:ext cx="34" cy="34"/>
            </a:xfrm>
            <a:prstGeom prst="ellipse">
              <a:avLst/>
            </a:prstGeom>
            <a:solidFill>
              <a:srgbClr val="0000FF"/>
            </a:solidFill>
            <a:ln w="19050">
              <a:solidFill>
                <a:schemeClr val="tx1"/>
              </a:solidFill>
              <a:round/>
              <a:headEnd/>
              <a:tailEnd/>
            </a:ln>
            <a:effectLst/>
          </p:spPr>
          <p:txBody>
            <a:bodyPr wrap="none" anchor="ctr"/>
            <a:lstStyle/>
            <a:p>
              <a:endParaRPr lang="en-US"/>
            </a:p>
          </p:txBody>
        </p:sp>
        <p:sp>
          <p:nvSpPr>
            <p:cNvPr id="197326" name="Oval 718"/>
            <p:cNvSpPr>
              <a:spLocks noChangeArrowheads="1"/>
            </p:cNvSpPr>
            <p:nvPr/>
          </p:nvSpPr>
          <p:spPr bwMode="auto">
            <a:xfrm flipH="1">
              <a:off x="1328" y="3116"/>
              <a:ext cx="33" cy="33"/>
            </a:xfrm>
            <a:prstGeom prst="ellipse">
              <a:avLst/>
            </a:prstGeom>
            <a:solidFill>
              <a:srgbClr val="0000FF"/>
            </a:solidFill>
            <a:ln w="19050">
              <a:solidFill>
                <a:schemeClr val="tx1"/>
              </a:solidFill>
              <a:round/>
              <a:headEnd/>
              <a:tailEnd/>
            </a:ln>
            <a:effectLst/>
          </p:spPr>
          <p:txBody>
            <a:bodyPr wrap="none" anchor="ctr"/>
            <a:lstStyle/>
            <a:p>
              <a:endParaRPr lang="en-US"/>
            </a:p>
          </p:txBody>
        </p:sp>
        <p:sp>
          <p:nvSpPr>
            <p:cNvPr id="197327" name="Oval 719"/>
            <p:cNvSpPr>
              <a:spLocks noChangeArrowheads="1"/>
            </p:cNvSpPr>
            <p:nvPr/>
          </p:nvSpPr>
          <p:spPr bwMode="auto">
            <a:xfrm flipH="1">
              <a:off x="1550" y="2782"/>
              <a:ext cx="34" cy="34"/>
            </a:xfrm>
            <a:prstGeom prst="ellipse">
              <a:avLst/>
            </a:prstGeom>
            <a:solidFill>
              <a:srgbClr val="0000FF"/>
            </a:solidFill>
            <a:ln w="19050">
              <a:solidFill>
                <a:schemeClr val="tx1"/>
              </a:solidFill>
              <a:round/>
              <a:headEnd/>
              <a:tailEnd/>
            </a:ln>
            <a:effectLst/>
          </p:spPr>
          <p:txBody>
            <a:bodyPr wrap="none" anchor="ctr"/>
            <a:lstStyle/>
            <a:p>
              <a:endParaRPr lang="en-US"/>
            </a:p>
          </p:txBody>
        </p:sp>
        <p:sp>
          <p:nvSpPr>
            <p:cNvPr id="197328" name="Oval 720"/>
            <p:cNvSpPr>
              <a:spLocks noChangeArrowheads="1"/>
            </p:cNvSpPr>
            <p:nvPr/>
          </p:nvSpPr>
          <p:spPr bwMode="auto">
            <a:xfrm flipH="1">
              <a:off x="1634" y="2754"/>
              <a:ext cx="33" cy="34"/>
            </a:xfrm>
            <a:prstGeom prst="ellipse">
              <a:avLst/>
            </a:prstGeom>
            <a:solidFill>
              <a:srgbClr val="0000FF"/>
            </a:solidFill>
            <a:ln w="19050">
              <a:solidFill>
                <a:schemeClr val="tx1"/>
              </a:solidFill>
              <a:round/>
              <a:headEnd/>
              <a:tailEnd/>
            </a:ln>
            <a:effectLst/>
          </p:spPr>
          <p:txBody>
            <a:bodyPr wrap="none" anchor="ctr"/>
            <a:lstStyle/>
            <a:p>
              <a:endParaRPr lang="en-US"/>
            </a:p>
          </p:txBody>
        </p:sp>
        <p:sp>
          <p:nvSpPr>
            <p:cNvPr id="197329" name="Oval 721"/>
            <p:cNvSpPr>
              <a:spLocks noChangeArrowheads="1"/>
            </p:cNvSpPr>
            <p:nvPr/>
          </p:nvSpPr>
          <p:spPr bwMode="auto">
            <a:xfrm flipH="1">
              <a:off x="2051" y="2643"/>
              <a:ext cx="33" cy="34"/>
            </a:xfrm>
            <a:prstGeom prst="ellipse">
              <a:avLst/>
            </a:prstGeom>
            <a:solidFill>
              <a:srgbClr val="0000FF"/>
            </a:solidFill>
            <a:ln w="19050">
              <a:solidFill>
                <a:schemeClr val="tx1"/>
              </a:solidFill>
              <a:round/>
              <a:headEnd/>
              <a:tailEnd/>
            </a:ln>
            <a:effectLst/>
          </p:spPr>
          <p:txBody>
            <a:bodyPr wrap="none" anchor="ctr"/>
            <a:lstStyle/>
            <a:p>
              <a:endParaRPr lang="en-US"/>
            </a:p>
          </p:txBody>
        </p:sp>
        <p:sp>
          <p:nvSpPr>
            <p:cNvPr id="197330" name="Oval 722"/>
            <p:cNvSpPr>
              <a:spLocks noChangeArrowheads="1"/>
            </p:cNvSpPr>
            <p:nvPr/>
          </p:nvSpPr>
          <p:spPr bwMode="auto">
            <a:xfrm flipH="1">
              <a:off x="2162" y="2727"/>
              <a:ext cx="34" cy="33"/>
            </a:xfrm>
            <a:prstGeom prst="ellipse">
              <a:avLst/>
            </a:prstGeom>
            <a:solidFill>
              <a:srgbClr val="0000FF"/>
            </a:solidFill>
            <a:ln w="19050">
              <a:solidFill>
                <a:schemeClr val="tx1"/>
              </a:solidFill>
              <a:round/>
              <a:headEnd/>
              <a:tailEnd/>
            </a:ln>
            <a:effectLst/>
          </p:spPr>
          <p:txBody>
            <a:bodyPr wrap="none" anchor="ctr"/>
            <a:lstStyle/>
            <a:p>
              <a:endParaRPr lang="en-US"/>
            </a:p>
          </p:txBody>
        </p:sp>
        <p:sp>
          <p:nvSpPr>
            <p:cNvPr id="197331" name="Oval 723"/>
            <p:cNvSpPr>
              <a:spLocks noChangeArrowheads="1"/>
            </p:cNvSpPr>
            <p:nvPr/>
          </p:nvSpPr>
          <p:spPr bwMode="auto">
            <a:xfrm flipH="1">
              <a:off x="2106" y="2365"/>
              <a:ext cx="34" cy="34"/>
            </a:xfrm>
            <a:prstGeom prst="ellipse">
              <a:avLst/>
            </a:prstGeom>
            <a:solidFill>
              <a:srgbClr val="0000FF"/>
            </a:solidFill>
            <a:ln w="19050">
              <a:solidFill>
                <a:schemeClr val="tx1"/>
              </a:solidFill>
              <a:round/>
              <a:headEnd/>
              <a:tailEnd/>
            </a:ln>
            <a:effectLst/>
          </p:spPr>
          <p:txBody>
            <a:bodyPr wrap="none" anchor="ctr"/>
            <a:lstStyle/>
            <a:p>
              <a:endParaRPr lang="en-US"/>
            </a:p>
          </p:txBody>
        </p:sp>
        <p:sp>
          <p:nvSpPr>
            <p:cNvPr id="197332" name="Oval 724"/>
            <p:cNvSpPr>
              <a:spLocks noChangeArrowheads="1"/>
            </p:cNvSpPr>
            <p:nvPr/>
          </p:nvSpPr>
          <p:spPr bwMode="auto">
            <a:xfrm flipH="1">
              <a:off x="1939" y="2170"/>
              <a:ext cx="34" cy="34"/>
            </a:xfrm>
            <a:prstGeom prst="ellipse">
              <a:avLst/>
            </a:prstGeom>
            <a:solidFill>
              <a:srgbClr val="0000FF"/>
            </a:solidFill>
            <a:ln w="19050">
              <a:solidFill>
                <a:schemeClr val="tx1"/>
              </a:solidFill>
              <a:round/>
              <a:headEnd/>
              <a:tailEnd/>
            </a:ln>
            <a:effectLst/>
          </p:spPr>
          <p:txBody>
            <a:bodyPr wrap="none" anchor="ctr"/>
            <a:lstStyle/>
            <a:p>
              <a:endParaRPr lang="en-US"/>
            </a:p>
          </p:txBody>
        </p:sp>
        <p:sp>
          <p:nvSpPr>
            <p:cNvPr id="197333" name="Oval 725"/>
            <p:cNvSpPr>
              <a:spLocks noChangeArrowheads="1"/>
            </p:cNvSpPr>
            <p:nvPr/>
          </p:nvSpPr>
          <p:spPr bwMode="auto">
            <a:xfrm flipH="1">
              <a:off x="2496" y="2310"/>
              <a:ext cx="33" cy="33"/>
            </a:xfrm>
            <a:prstGeom prst="ellipse">
              <a:avLst/>
            </a:prstGeom>
            <a:solidFill>
              <a:srgbClr val="0000FF"/>
            </a:solidFill>
            <a:ln w="19050">
              <a:solidFill>
                <a:schemeClr val="tx1"/>
              </a:solidFill>
              <a:round/>
              <a:headEnd/>
              <a:tailEnd/>
            </a:ln>
            <a:effectLst/>
          </p:spPr>
          <p:txBody>
            <a:bodyPr wrap="none" anchor="ctr"/>
            <a:lstStyle/>
            <a:p>
              <a:endParaRPr lang="en-US"/>
            </a:p>
          </p:txBody>
        </p:sp>
        <p:sp>
          <p:nvSpPr>
            <p:cNvPr id="197334" name="Oval 726"/>
            <p:cNvSpPr>
              <a:spLocks noChangeArrowheads="1"/>
            </p:cNvSpPr>
            <p:nvPr/>
          </p:nvSpPr>
          <p:spPr bwMode="auto">
            <a:xfrm flipH="1">
              <a:off x="2690" y="2170"/>
              <a:ext cx="34" cy="34"/>
            </a:xfrm>
            <a:prstGeom prst="ellipse">
              <a:avLst/>
            </a:prstGeom>
            <a:solidFill>
              <a:srgbClr val="0000FF"/>
            </a:solidFill>
            <a:ln w="19050">
              <a:solidFill>
                <a:schemeClr val="tx1"/>
              </a:solidFill>
              <a:round/>
              <a:headEnd/>
              <a:tailEnd/>
            </a:ln>
            <a:effectLst/>
          </p:spPr>
          <p:txBody>
            <a:bodyPr wrap="none" anchor="ctr"/>
            <a:lstStyle/>
            <a:p>
              <a:endParaRPr lang="en-US"/>
            </a:p>
          </p:txBody>
        </p:sp>
        <p:sp>
          <p:nvSpPr>
            <p:cNvPr id="197335" name="Oval 727"/>
            <p:cNvSpPr>
              <a:spLocks noChangeArrowheads="1"/>
            </p:cNvSpPr>
            <p:nvPr/>
          </p:nvSpPr>
          <p:spPr bwMode="auto">
            <a:xfrm flipH="1">
              <a:off x="3135" y="2337"/>
              <a:ext cx="34" cy="34"/>
            </a:xfrm>
            <a:prstGeom prst="ellipse">
              <a:avLst/>
            </a:prstGeom>
            <a:solidFill>
              <a:srgbClr val="00FF00"/>
            </a:solidFill>
            <a:ln w="19050">
              <a:solidFill>
                <a:schemeClr val="tx1"/>
              </a:solidFill>
              <a:round/>
              <a:headEnd/>
              <a:tailEnd/>
            </a:ln>
            <a:effectLst/>
          </p:spPr>
          <p:txBody>
            <a:bodyPr wrap="none" anchor="ctr"/>
            <a:lstStyle/>
            <a:p>
              <a:endParaRPr lang="en-US"/>
            </a:p>
          </p:txBody>
        </p:sp>
        <p:sp>
          <p:nvSpPr>
            <p:cNvPr id="197336" name="Oval 728"/>
            <p:cNvSpPr>
              <a:spLocks noChangeArrowheads="1"/>
            </p:cNvSpPr>
            <p:nvPr/>
          </p:nvSpPr>
          <p:spPr bwMode="auto">
            <a:xfrm flipH="1">
              <a:off x="3052" y="2254"/>
              <a:ext cx="33" cy="34"/>
            </a:xfrm>
            <a:prstGeom prst="ellipse">
              <a:avLst/>
            </a:prstGeom>
            <a:solidFill>
              <a:srgbClr val="00FF00"/>
            </a:solidFill>
            <a:ln w="19050">
              <a:solidFill>
                <a:schemeClr val="tx1"/>
              </a:solidFill>
              <a:round/>
              <a:headEnd/>
              <a:tailEnd/>
            </a:ln>
            <a:effectLst/>
          </p:spPr>
          <p:txBody>
            <a:bodyPr wrap="none" anchor="ctr"/>
            <a:lstStyle/>
            <a:p>
              <a:endParaRPr lang="en-US"/>
            </a:p>
          </p:txBody>
        </p:sp>
        <p:sp>
          <p:nvSpPr>
            <p:cNvPr id="197337" name="Oval 729"/>
            <p:cNvSpPr>
              <a:spLocks noChangeArrowheads="1"/>
            </p:cNvSpPr>
            <p:nvPr/>
          </p:nvSpPr>
          <p:spPr bwMode="auto">
            <a:xfrm flipH="1">
              <a:off x="3274" y="2421"/>
              <a:ext cx="34" cy="33"/>
            </a:xfrm>
            <a:prstGeom prst="ellipse">
              <a:avLst/>
            </a:prstGeom>
            <a:solidFill>
              <a:srgbClr val="00FF00"/>
            </a:solidFill>
            <a:ln w="19050">
              <a:solidFill>
                <a:schemeClr val="tx1"/>
              </a:solidFill>
              <a:round/>
              <a:headEnd/>
              <a:tailEnd/>
            </a:ln>
            <a:effectLst/>
          </p:spPr>
          <p:txBody>
            <a:bodyPr wrap="none" anchor="ctr"/>
            <a:lstStyle/>
            <a:p>
              <a:endParaRPr lang="en-US"/>
            </a:p>
          </p:txBody>
        </p:sp>
        <p:sp>
          <p:nvSpPr>
            <p:cNvPr id="197338" name="Oval 730"/>
            <p:cNvSpPr>
              <a:spLocks noChangeArrowheads="1"/>
            </p:cNvSpPr>
            <p:nvPr/>
          </p:nvSpPr>
          <p:spPr bwMode="auto">
            <a:xfrm flipH="1">
              <a:off x="2607" y="2671"/>
              <a:ext cx="33" cy="34"/>
            </a:xfrm>
            <a:prstGeom prst="ellipse">
              <a:avLst/>
            </a:prstGeom>
            <a:solidFill>
              <a:srgbClr val="0000FF"/>
            </a:solidFill>
            <a:ln w="19050">
              <a:solidFill>
                <a:schemeClr val="tx1"/>
              </a:solidFill>
              <a:round/>
              <a:headEnd/>
              <a:tailEnd/>
            </a:ln>
            <a:effectLst/>
          </p:spPr>
          <p:txBody>
            <a:bodyPr wrap="none" anchor="ctr"/>
            <a:lstStyle/>
            <a:p>
              <a:endParaRPr lang="en-US"/>
            </a:p>
          </p:txBody>
        </p:sp>
        <p:sp>
          <p:nvSpPr>
            <p:cNvPr id="197339" name="Oval 731"/>
            <p:cNvSpPr>
              <a:spLocks noChangeArrowheads="1"/>
            </p:cNvSpPr>
            <p:nvPr/>
          </p:nvSpPr>
          <p:spPr bwMode="auto">
            <a:xfrm flipH="1">
              <a:off x="2496" y="2615"/>
              <a:ext cx="33" cy="34"/>
            </a:xfrm>
            <a:prstGeom prst="ellipse">
              <a:avLst/>
            </a:prstGeom>
            <a:solidFill>
              <a:srgbClr val="0000FF"/>
            </a:solidFill>
            <a:ln w="19050">
              <a:solidFill>
                <a:schemeClr val="tx1"/>
              </a:solidFill>
              <a:round/>
              <a:headEnd/>
              <a:tailEnd/>
            </a:ln>
            <a:effectLst/>
          </p:spPr>
          <p:txBody>
            <a:bodyPr wrap="none" anchor="ctr"/>
            <a:lstStyle/>
            <a:p>
              <a:endParaRPr lang="en-US"/>
            </a:p>
          </p:txBody>
        </p:sp>
        <p:sp>
          <p:nvSpPr>
            <p:cNvPr id="197340" name="Oval 732"/>
            <p:cNvSpPr>
              <a:spLocks noChangeArrowheads="1"/>
            </p:cNvSpPr>
            <p:nvPr/>
          </p:nvSpPr>
          <p:spPr bwMode="auto">
            <a:xfrm flipH="1">
              <a:off x="2551" y="2893"/>
              <a:ext cx="34" cy="34"/>
            </a:xfrm>
            <a:prstGeom prst="ellipse">
              <a:avLst/>
            </a:prstGeom>
            <a:solidFill>
              <a:srgbClr val="0000FF"/>
            </a:solidFill>
            <a:ln w="19050">
              <a:solidFill>
                <a:schemeClr val="tx1"/>
              </a:solidFill>
              <a:round/>
              <a:headEnd/>
              <a:tailEnd/>
            </a:ln>
            <a:effectLst/>
          </p:spPr>
          <p:txBody>
            <a:bodyPr wrap="none" anchor="ctr"/>
            <a:lstStyle/>
            <a:p>
              <a:endParaRPr lang="en-US"/>
            </a:p>
          </p:txBody>
        </p:sp>
        <p:sp>
          <p:nvSpPr>
            <p:cNvPr id="197341" name="Oval 733"/>
            <p:cNvSpPr>
              <a:spLocks noChangeArrowheads="1"/>
            </p:cNvSpPr>
            <p:nvPr/>
          </p:nvSpPr>
          <p:spPr bwMode="auto">
            <a:xfrm flipH="1">
              <a:off x="3191" y="2727"/>
              <a:ext cx="33" cy="33"/>
            </a:xfrm>
            <a:prstGeom prst="ellipse">
              <a:avLst/>
            </a:prstGeom>
            <a:solidFill>
              <a:srgbClr val="0000FF"/>
            </a:solidFill>
            <a:ln w="19050">
              <a:solidFill>
                <a:schemeClr val="tx1"/>
              </a:solidFill>
              <a:round/>
              <a:headEnd/>
              <a:tailEnd/>
            </a:ln>
            <a:effectLst/>
          </p:spPr>
          <p:txBody>
            <a:bodyPr wrap="none" anchor="ctr"/>
            <a:lstStyle/>
            <a:p>
              <a:endParaRPr lang="en-US"/>
            </a:p>
          </p:txBody>
        </p:sp>
      </p:grpSp>
      <p:sp>
        <p:nvSpPr>
          <p:cNvPr id="294" name="Rectangle 293"/>
          <p:cNvSpPr/>
          <p:nvPr/>
        </p:nvSpPr>
        <p:spPr bwMode="auto">
          <a:xfrm>
            <a:off x="6793907" y="6375161"/>
            <a:ext cx="1931350" cy="350378"/>
          </a:xfrm>
          <a:prstGeom prst="rect">
            <a:avLst/>
          </a:prstGeom>
          <a:solidFill>
            <a:schemeClr val="accent2">
              <a:lumMod val="20000"/>
              <a:lumOff val="80000"/>
            </a:schemeClr>
          </a:solidFill>
          <a:ln w="12700" cap="sq"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sz="1800" dirty="0" smtClean="0"/>
              <a:t>Slide by Seitz</a:t>
            </a:r>
            <a:endParaRPr kumimoji="0" lang="en-US" sz="1800" b="0" i="0" u="none" strike="noStrike" cap="none" normalizeH="0" baseline="0" dirty="0" smtClean="0">
              <a:ln>
                <a:noFill/>
              </a:ln>
              <a:solidFill>
                <a:schemeClr val="tx1"/>
              </a:solidFill>
              <a:effectLst/>
              <a:latin typeface="Times New Roman (Hebrew)"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Class 6</a:t>
            </a:r>
            <a:endParaRPr lang="he-IL" dirty="0"/>
          </a:p>
        </p:txBody>
      </p:sp>
      <p:sp>
        <p:nvSpPr>
          <p:cNvPr id="3" name="Content Placeholder 2"/>
          <p:cNvSpPr>
            <a:spLocks noGrp="1"/>
          </p:cNvSpPr>
          <p:nvPr>
            <p:ph idx="1"/>
          </p:nvPr>
        </p:nvSpPr>
        <p:spPr/>
        <p:txBody>
          <a:bodyPr/>
          <a:lstStyle/>
          <a:p>
            <a:r>
              <a:rPr lang="en-US" dirty="0" smtClean="0"/>
              <a:t>Continue SFM</a:t>
            </a:r>
          </a:p>
          <a:p>
            <a:r>
              <a:rPr lang="en-US" dirty="0" smtClean="0"/>
              <a:t>Motion analysis (different set of slides)</a:t>
            </a:r>
            <a:endParaRPr lang="he-IL" dirty="0"/>
          </a:p>
        </p:txBody>
      </p:sp>
      <p:sp>
        <p:nvSpPr>
          <p:cNvPr id="4" name="Slide Number Placeholder 3"/>
          <p:cNvSpPr>
            <a:spLocks noGrp="1"/>
          </p:cNvSpPr>
          <p:nvPr>
            <p:ph type="sldNum" sz="quarter" idx="11"/>
          </p:nvPr>
        </p:nvSpPr>
        <p:spPr/>
        <p:txBody>
          <a:bodyPr/>
          <a:lstStyle/>
          <a:p>
            <a:pPr>
              <a:defRPr/>
            </a:pPr>
            <a:fld id="{EB361004-0B03-4D3C-B933-9588E5AC75B5}" type="slidenum">
              <a:rPr lang="he-IL" altLang="en-US" smtClean="0"/>
              <a:pPr>
                <a:defRPr/>
              </a:pPr>
              <a:t>46</a:t>
            </a:fld>
            <a:endParaRPr lang="en-US" altLang="en-US"/>
          </a:p>
        </p:txBody>
      </p:sp>
      <p:sp>
        <p:nvSpPr>
          <p:cNvPr id="5" name="Footer Placeholder 4"/>
          <p:cNvSpPr>
            <a:spLocks noGrp="1"/>
          </p:cNvSpPr>
          <p:nvPr>
            <p:ph type="ftr" sz="quarter" idx="12"/>
          </p:nvPr>
        </p:nvSpPr>
        <p:spPr/>
        <p:txBody>
          <a:bodyPr/>
          <a:lstStyle/>
          <a:p>
            <a:pPr>
              <a:defRPr/>
            </a:pPr>
            <a:r>
              <a:rPr lang="en-US" altLang="en-US" smtClean="0"/>
              <a:t>Computer Vision by Y. Moses</a:t>
            </a:r>
            <a:endParaRPr lang="en-US" altLang="en-US"/>
          </a:p>
        </p:txBody>
      </p:sp>
    </p:spTree>
    <p:extLst>
      <p:ext uri="{BB962C8B-B14F-4D97-AF65-F5344CB8AC3E}">
        <p14:creationId xmlns:p14="http://schemas.microsoft.com/office/powerpoint/2010/main" val="318297943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RANSAC</a:t>
            </a:r>
            <a:endParaRPr lang="en-US" dirty="0"/>
          </a:p>
        </p:txBody>
      </p:sp>
      <p:sp>
        <p:nvSpPr>
          <p:cNvPr id="3" name="Content Placeholder 2"/>
          <p:cNvSpPr>
            <a:spLocks noGrp="1"/>
          </p:cNvSpPr>
          <p:nvPr>
            <p:ph idx="1"/>
          </p:nvPr>
        </p:nvSpPr>
        <p:spPr/>
        <p:txBody>
          <a:bodyPr/>
          <a:lstStyle/>
          <a:p>
            <a:r>
              <a:rPr lang="en-US" dirty="0" err="1" smtClean="0">
                <a:solidFill>
                  <a:srgbClr val="990099"/>
                </a:solidFill>
              </a:rPr>
              <a:t>RA</a:t>
            </a:r>
            <a:r>
              <a:rPr lang="en-US" dirty="0" err="1" smtClean="0"/>
              <a:t>ndom</a:t>
            </a:r>
            <a:r>
              <a:rPr lang="en-US" dirty="0" smtClean="0"/>
              <a:t> </a:t>
            </a:r>
            <a:r>
              <a:rPr lang="en-US" dirty="0" err="1" smtClean="0">
                <a:solidFill>
                  <a:srgbClr val="990099"/>
                </a:solidFill>
              </a:rPr>
              <a:t>SA</a:t>
            </a:r>
            <a:r>
              <a:rPr lang="en-US" dirty="0" err="1" smtClean="0"/>
              <a:t>mple</a:t>
            </a:r>
            <a:r>
              <a:rPr lang="en-US" dirty="0" smtClean="0"/>
              <a:t> </a:t>
            </a:r>
            <a:r>
              <a:rPr lang="en-US" dirty="0">
                <a:solidFill>
                  <a:srgbClr val="990099"/>
                </a:solidFill>
              </a:rPr>
              <a:t>C</a:t>
            </a:r>
            <a:r>
              <a:rPr lang="en-US" dirty="0" smtClean="0"/>
              <a:t>onsensus</a:t>
            </a:r>
          </a:p>
          <a:p>
            <a:r>
              <a:rPr lang="en-US" dirty="0"/>
              <a:t>A</a:t>
            </a:r>
            <a:r>
              <a:rPr lang="en-US" dirty="0" smtClean="0"/>
              <a:t>n</a:t>
            </a:r>
            <a:r>
              <a:rPr lang="en-US" dirty="0"/>
              <a:t> iterative method to estimate parameters </a:t>
            </a:r>
            <a:r>
              <a:rPr lang="en-US" dirty="0" smtClean="0"/>
              <a:t>of a model from </a:t>
            </a:r>
            <a:r>
              <a:rPr lang="en-US" dirty="0"/>
              <a:t>a set of observed data which contains </a:t>
            </a:r>
            <a:r>
              <a:rPr lang="en-US" dirty="0" smtClean="0"/>
              <a:t>outliers, e.g., </a:t>
            </a:r>
            <a:endParaRPr lang="en-US" dirty="0"/>
          </a:p>
          <a:p>
            <a:pPr lvl="1"/>
            <a:r>
              <a:rPr lang="en-US" sz="2400" dirty="0" smtClean="0"/>
              <a:t>A set of points        a line</a:t>
            </a:r>
          </a:p>
          <a:p>
            <a:pPr lvl="1"/>
            <a:r>
              <a:rPr lang="en-US" sz="2400" dirty="0" smtClean="0"/>
              <a:t>A set of corresponding points     fundamental matrix</a:t>
            </a:r>
          </a:p>
          <a:p>
            <a:pPr lvl="1"/>
            <a:r>
              <a:rPr lang="en-US" sz="2400" dirty="0"/>
              <a:t>A set of corresponding </a:t>
            </a:r>
            <a:r>
              <a:rPr lang="en-US" sz="2400" dirty="0" smtClean="0"/>
              <a:t>points     </a:t>
            </a:r>
            <a:r>
              <a:rPr lang="en-US" sz="2400" dirty="0" err="1" smtClean="0"/>
              <a:t>Homography</a:t>
            </a:r>
            <a:r>
              <a:rPr lang="en-US" sz="2400" dirty="0" smtClean="0"/>
              <a:t> </a:t>
            </a:r>
          </a:p>
        </p:txBody>
      </p:sp>
      <p:sp>
        <p:nvSpPr>
          <p:cNvPr id="4" name="Slide Number Placeholder 3"/>
          <p:cNvSpPr>
            <a:spLocks noGrp="1"/>
          </p:cNvSpPr>
          <p:nvPr>
            <p:ph type="sldNum" sz="quarter" idx="11"/>
          </p:nvPr>
        </p:nvSpPr>
        <p:spPr/>
        <p:txBody>
          <a:bodyPr/>
          <a:lstStyle/>
          <a:p>
            <a:pPr>
              <a:defRPr/>
            </a:pPr>
            <a:fld id="{EB361004-0B03-4D3C-B933-9588E5AC75B5}" type="slidenum">
              <a:rPr lang="he-IL" altLang="en-US" smtClean="0"/>
              <a:pPr>
                <a:defRPr/>
              </a:pPr>
              <a:t>47</a:t>
            </a:fld>
            <a:endParaRPr lang="en-US" altLang="en-US"/>
          </a:p>
        </p:txBody>
      </p:sp>
      <p:sp>
        <p:nvSpPr>
          <p:cNvPr id="5" name="Footer Placeholder 4"/>
          <p:cNvSpPr>
            <a:spLocks noGrp="1"/>
          </p:cNvSpPr>
          <p:nvPr>
            <p:ph type="ftr" sz="quarter" idx="12"/>
          </p:nvPr>
        </p:nvSpPr>
        <p:spPr/>
        <p:txBody>
          <a:bodyPr/>
          <a:lstStyle/>
          <a:p>
            <a:pPr>
              <a:defRPr/>
            </a:pPr>
            <a:r>
              <a:rPr lang="en-US" altLang="en-US" smtClean="0"/>
              <a:t>Computer Vision by Y. Moses</a:t>
            </a:r>
            <a:endParaRPr lang="en-US" altLang="en-US"/>
          </a:p>
        </p:txBody>
      </p:sp>
      <p:sp>
        <p:nvSpPr>
          <p:cNvPr id="9" name="Right Arrow 8"/>
          <p:cNvSpPr/>
          <p:nvPr/>
        </p:nvSpPr>
        <p:spPr bwMode="auto">
          <a:xfrm>
            <a:off x="3457406" y="4658818"/>
            <a:ext cx="376518" cy="215153"/>
          </a:xfrm>
          <a:prstGeom prst="rightArrow">
            <a:avLst/>
          </a:prstGeom>
          <a:solidFill>
            <a:schemeClr val="accent1"/>
          </a:solidFill>
          <a:ln w="12700" cap="sq"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Hebrew)" pitchFamily="18" charset="0"/>
            </a:endParaRPr>
          </a:p>
        </p:txBody>
      </p:sp>
      <p:sp>
        <p:nvSpPr>
          <p:cNvPr id="10" name="Right Arrow 9"/>
          <p:cNvSpPr/>
          <p:nvPr/>
        </p:nvSpPr>
        <p:spPr bwMode="auto">
          <a:xfrm>
            <a:off x="5306079" y="5107929"/>
            <a:ext cx="376518" cy="215153"/>
          </a:xfrm>
          <a:prstGeom prst="rightArrow">
            <a:avLst/>
          </a:prstGeom>
          <a:solidFill>
            <a:schemeClr val="accent1"/>
          </a:solidFill>
          <a:ln w="12700" cap="sq"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Hebrew)" pitchFamily="18" charset="0"/>
            </a:endParaRPr>
          </a:p>
        </p:txBody>
      </p:sp>
      <p:sp>
        <p:nvSpPr>
          <p:cNvPr id="11" name="Right Arrow 10"/>
          <p:cNvSpPr/>
          <p:nvPr/>
        </p:nvSpPr>
        <p:spPr bwMode="auto">
          <a:xfrm>
            <a:off x="5245126" y="5501255"/>
            <a:ext cx="376518" cy="215153"/>
          </a:xfrm>
          <a:prstGeom prst="rightArrow">
            <a:avLst/>
          </a:prstGeom>
          <a:solidFill>
            <a:schemeClr val="accent1"/>
          </a:solidFill>
          <a:ln w="12700" cap="sq"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Hebrew)" pitchFamily="18" charset="0"/>
            </a:endParaRPr>
          </a:p>
        </p:txBody>
      </p:sp>
    </p:spTree>
    <p:extLst>
      <p:ext uri="{BB962C8B-B14F-4D97-AF65-F5344CB8AC3E}">
        <p14:creationId xmlns:p14="http://schemas.microsoft.com/office/powerpoint/2010/main" val="2883495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RANSAC</a:t>
            </a:r>
            <a:endParaRPr lang="en-US" dirty="0"/>
          </a:p>
        </p:txBody>
      </p:sp>
      <p:sp>
        <p:nvSpPr>
          <p:cNvPr id="3" name="Content Placeholder 2"/>
          <p:cNvSpPr>
            <a:spLocks noGrp="1"/>
          </p:cNvSpPr>
          <p:nvPr>
            <p:ph idx="1"/>
          </p:nvPr>
        </p:nvSpPr>
        <p:spPr/>
        <p:txBody>
          <a:bodyPr/>
          <a:lstStyle/>
          <a:p>
            <a:r>
              <a:rPr lang="en-US" dirty="0" smtClean="0"/>
              <a:t>Assumption: </a:t>
            </a:r>
          </a:p>
          <a:p>
            <a:pPr lvl="1"/>
            <a:r>
              <a:rPr lang="en-US" dirty="0"/>
              <a:t>T</a:t>
            </a:r>
            <a:r>
              <a:rPr lang="en-US" dirty="0" smtClean="0"/>
              <a:t>he model can be computed from a small set of points</a:t>
            </a:r>
          </a:p>
          <a:p>
            <a:pPr lvl="1"/>
            <a:r>
              <a:rPr lang="en-US" dirty="0" smtClean="0"/>
              <a:t>The set of points consists of inliers and outliers</a:t>
            </a:r>
          </a:p>
          <a:p>
            <a:r>
              <a:rPr lang="en-US" dirty="0" smtClean="0"/>
              <a:t> Challenges: </a:t>
            </a:r>
          </a:p>
          <a:p>
            <a:pPr lvl="1"/>
            <a:r>
              <a:rPr lang="en-US" dirty="0" smtClean="0"/>
              <a:t>which points to use?</a:t>
            </a:r>
          </a:p>
          <a:p>
            <a:pPr lvl="1"/>
            <a:r>
              <a:rPr lang="en-US" dirty="0" smtClean="0"/>
              <a:t>When to stop?</a:t>
            </a:r>
          </a:p>
        </p:txBody>
      </p:sp>
      <p:sp>
        <p:nvSpPr>
          <p:cNvPr id="4" name="Slide Number Placeholder 3"/>
          <p:cNvSpPr>
            <a:spLocks noGrp="1"/>
          </p:cNvSpPr>
          <p:nvPr>
            <p:ph type="sldNum" sz="quarter" idx="11"/>
          </p:nvPr>
        </p:nvSpPr>
        <p:spPr/>
        <p:txBody>
          <a:bodyPr/>
          <a:lstStyle/>
          <a:p>
            <a:pPr>
              <a:defRPr/>
            </a:pPr>
            <a:fld id="{EB361004-0B03-4D3C-B933-9588E5AC75B5}" type="slidenum">
              <a:rPr lang="he-IL" altLang="en-US" smtClean="0"/>
              <a:pPr>
                <a:defRPr/>
              </a:pPr>
              <a:t>48</a:t>
            </a:fld>
            <a:endParaRPr lang="en-US" altLang="en-US"/>
          </a:p>
        </p:txBody>
      </p:sp>
      <p:sp>
        <p:nvSpPr>
          <p:cNvPr id="5" name="Footer Placeholder 4"/>
          <p:cNvSpPr>
            <a:spLocks noGrp="1"/>
          </p:cNvSpPr>
          <p:nvPr>
            <p:ph type="ftr" sz="quarter" idx="12"/>
          </p:nvPr>
        </p:nvSpPr>
        <p:spPr/>
        <p:txBody>
          <a:bodyPr/>
          <a:lstStyle/>
          <a:p>
            <a:pPr>
              <a:defRPr/>
            </a:pPr>
            <a:r>
              <a:rPr lang="en-US" altLang="en-US" smtClean="0"/>
              <a:t>Computer Vision by Y. Moses</a:t>
            </a:r>
            <a:endParaRPr lang="en-US" altLang="en-US"/>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RANSAC</a:t>
            </a:r>
            <a:endParaRPr lang="en-US" dirty="0"/>
          </a:p>
        </p:txBody>
      </p:sp>
      <p:sp>
        <p:nvSpPr>
          <p:cNvPr id="3" name="Content Placeholder 2"/>
          <p:cNvSpPr>
            <a:spLocks noGrp="1"/>
          </p:cNvSpPr>
          <p:nvPr>
            <p:ph idx="1"/>
          </p:nvPr>
        </p:nvSpPr>
        <p:spPr/>
        <p:txBody>
          <a:bodyPr/>
          <a:lstStyle/>
          <a:p>
            <a:r>
              <a:rPr lang="en-US" dirty="0" smtClean="0"/>
              <a:t>Iteratively selecting a random subset of points:</a:t>
            </a:r>
          </a:p>
          <a:p>
            <a:pPr lvl="1"/>
            <a:r>
              <a:rPr lang="en-US" dirty="0" smtClean="0"/>
              <a:t>Fit a model</a:t>
            </a:r>
          </a:p>
          <a:p>
            <a:pPr lvl="1"/>
            <a:r>
              <a:rPr lang="en-US" dirty="0" smtClean="0"/>
              <a:t>Test with the entire set: inliers and outliers</a:t>
            </a:r>
          </a:p>
          <a:p>
            <a:pPr lvl="1"/>
            <a:r>
              <a:rPr lang="en-US" dirty="0" smtClean="0"/>
              <a:t>Support set: sufficient large number of inliers</a:t>
            </a:r>
          </a:p>
          <a:p>
            <a:r>
              <a:rPr lang="en-US" dirty="0" smtClean="0"/>
              <a:t>Repeat the model computation</a:t>
            </a:r>
            <a:endParaRPr lang="en-US" dirty="0"/>
          </a:p>
        </p:txBody>
      </p:sp>
      <p:sp>
        <p:nvSpPr>
          <p:cNvPr id="4" name="Slide Number Placeholder 3"/>
          <p:cNvSpPr>
            <a:spLocks noGrp="1"/>
          </p:cNvSpPr>
          <p:nvPr>
            <p:ph type="sldNum" sz="quarter" idx="11"/>
          </p:nvPr>
        </p:nvSpPr>
        <p:spPr/>
        <p:txBody>
          <a:bodyPr/>
          <a:lstStyle/>
          <a:p>
            <a:pPr>
              <a:defRPr/>
            </a:pPr>
            <a:fld id="{EB361004-0B03-4D3C-B933-9588E5AC75B5}" type="slidenum">
              <a:rPr lang="he-IL" altLang="en-US" smtClean="0"/>
              <a:pPr>
                <a:defRPr/>
              </a:pPr>
              <a:t>49</a:t>
            </a:fld>
            <a:endParaRPr lang="en-US" altLang="en-US"/>
          </a:p>
        </p:txBody>
      </p:sp>
      <p:sp>
        <p:nvSpPr>
          <p:cNvPr id="5" name="Footer Placeholder 4"/>
          <p:cNvSpPr>
            <a:spLocks noGrp="1"/>
          </p:cNvSpPr>
          <p:nvPr>
            <p:ph type="ftr" sz="quarter" idx="12"/>
          </p:nvPr>
        </p:nvSpPr>
        <p:spPr/>
        <p:txBody>
          <a:bodyPr/>
          <a:lstStyle/>
          <a:p>
            <a:pPr>
              <a:defRPr/>
            </a:pPr>
            <a:r>
              <a:rPr lang="en-US" altLang="en-US" smtClean="0"/>
              <a:t>Computer Vision by Y. Moses</a:t>
            </a:r>
            <a:endParaRPr lang="en-US"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Slide Number Placeholder 4"/>
          <p:cNvSpPr>
            <a:spLocks noGrp="1"/>
          </p:cNvSpPr>
          <p:nvPr>
            <p:ph type="sldNum" sz="quarter" idx="11"/>
          </p:nvPr>
        </p:nvSpPr>
        <p:spPr>
          <a:noFill/>
        </p:spPr>
        <p:txBody>
          <a:bodyPr/>
          <a:lstStyle/>
          <a:p>
            <a:fld id="{09B2C3E9-A00D-4EF7-8A44-54CB23A44C5A}" type="slidenum">
              <a:rPr lang="he-IL" altLang="en-US" smtClean="0"/>
              <a:pPr/>
              <a:t>5</a:t>
            </a:fld>
            <a:endParaRPr lang="en-US" altLang="en-US" smtClean="0"/>
          </a:p>
        </p:txBody>
      </p:sp>
      <p:sp>
        <p:nvSpPr>
          <p:cNvPr id="68611" name="Footer Placeholder 5"/>
          <p:cNvSpPr>
            <a:spLocks noGrp="1"/>
          </p:cNvSpPr>
          <p:nvPr>
            <p:ph type="ftr" sz="quarter" idx="12"/>
          </p:nvPr>
        </p:nvSpPr>
        <p:spPr>
          <a:noFill/>
        </p:spPr>
        <p:txBody>
          <a:bodyPr/>
          <a:lstStyle/>
          <a:p>
            <a:r>
              <a:rPr lang="en-US" altLang="en-US" smtClean="0"/>
              <a:t>Computer Vision by Y. Moses</a:t>
            </a:r>
          </a:p>
        </p:txBody>
      </p:sp>
      <p:sp>
        <p:nvSpPr>
          <p:cNvPr id="68612" name="Rectangle 2"/>
          <p:cNvSpPr>
            <a:spLocks noGrp="1" noChangeArrowheads="1"/>
          </p:cNvSpPr>
          <p:nvPr>
            <p:ph type="body" idx="1"/>
          </p:nvPr>
        </p:nvSpPr>
        <p:spPr>
          <a:xfrm>
            <a:off x="457200" y="1885950"/>
            <a:ext cx="6426200" cy="2978150"/>
          </a:xfrm>
          <a:noFill/>
        </p:spPr>
        <p:txBody>
          <a:bodyPr/>
          <a:lstStyle/>
          <a:p>
            <a:pPr algn="r">
              <a:lnSpc>
                <a:spcPct val="90000"/>
              </a:lnSpc>
              <a:spcBef>
                <a:spcPts val="500"/>
              </a:spcBef>
              <a:spcAft>
                <a:spcPts val="500"/>
              </a:spcAft>
            </a:pPr>
            <a:endParaRPr lang="en-US" altLang="he-IL" sz="2800" smtClean="0"/>
          </a:p>
          <a:p>
            <a:pPr algn="r">
              <a:lnSpc>
                <a:spcPct val="90000"/>
              </a:lnSpc>
              <a:spcBef>
                <a:spcPts val="500"/>
              </a:spcBef>
              <a:spcAft>
                <a:spcPts val="500"/>
              </a:spcAft>
            </a:pPr>
            <a:endParaRPr lang="en-US" altLang="he-IL" sz="2800" smtClean="0"/>
          </a:p>
          <a:p>
            <a:pPr algn="r">
              <a:lnSpc>
                <a:spcPct val="90000"/>
              </a:lnSpc>
              <a:spcBef>
                <a:spcPts val="500"/>
              </a:spcBef>
              <a:spcAft>
                <a:spcPts val="500"/>
              </a:spcAft>
            </a:pPr>
            <a:endParaRPr lang="en-US" altLang="he-IL" sz="2800" smtClean="0"/>
          </a:p>
          <a:p>
            <a:pPr algn="r">
              <a:lnSpc>
                <a:spcPct val="90000"/>
              </a:lnSpc>
              <a:spcBef>
                <a:spcPts val="500"/>
              </a:spcBef>
              <a:spcAft>
                <a:spcPts val="500"/>
              </a:spcAft>
            </a:pPr>
            <a:endParaRPr lang="en-US" altLang="he-IL" sz="2800" smtClean="0"/>
          </a:p>
          <a:p>
            <a:pPr algn="r">
              <a:lnSpc>
                <a:spcPct val="90000"/>
              </a:lnSpc>
              <a:spcBef>
                <a:spcPts val="500"/>
              </a:spcBef>
              <a:spcAft>
                <a:spcPts val="500"/>
              </a:spcAft>
            </a:pPr>
            <a:endParaRPr lang="en-US" altLang="he-IL" sz="2800" smtClean="0"/>
          </a:p>
          <a:p>
            <a:pPr algn="r">
              <a:lnSpc>
                <a:spcPct val="90000"/>
              </a:lnSpc>
              <a:spcBef>
                <a:spcPts val="500"/>
              </a:spcBef>
              <a:spcAft>
                <a:spcPts val="500"/>
              </a:spcAft>
            </a:pPr>
            <a:endParaRPr lang="en-US" altLang="he-IL" sz="2800" smtClean="0"/>
          </a:p>
          <a:p>
            <a:pPr>
              <a:lnSpc>
                <a:spcPct val="90000"/>
              </a:lnSpc>
              <a:spcBef>
                <a:spcPts val="500"/>
              </a:spcBef>
              <a:spcAft>
                <a:spcPts val="500"/>
              </a:spcAft>
              <a:buFont typeface="Wingdings" pitchFamily="2" charset="2"/>
              <a:buNone/>
            </a:pPr>
            <a:endParaRPr lang="en-US" altLang="he-IL" sz="2800" smtClean="0"/>
          </a:p>
        </p:txBody>
      </p:sp>
      <p:pic>
        <p:nvPicPr>
          <p:cNvPr id="68613" name="Picture 3" descr="epi-polar1"/>
          <p:cNvPicPr>
            <a:picLocks noChangeAspect="1" noChangeArrowheads="1"/>
          </p:cNvPicPr>
          <p:nvPr/>
        </p:nvPicPr>
        <p:blipFill>
          <a:blip r:embed="rId3" cstate="print"/>
          <a:srcRect/>
          <a:stretch>
            <a:fillRect/>
          </a:stretch>
        </p:blipFill>
        <p:spPr bwMode="auto">
          <a:xfrm>
            <a:off x="935038" y="1230313"/>
            <a:ext cx="3352800" cy="2517775"/>
          </a:xfrm>
          <a:prstGeom prst="rect">
            <a:avLst/>
          </a:prstGeom>
          <a:noFill/>
          <a:ln w="9525">
            <a:noFill/>
            <a:miter lim="800000"/>
            <a:headEnd/>
            <a:tailEnd/>
          </a:ln>
        </p:spPr>
      </p:pic>
      <p:pic>
        <p:nvPicPr>
          <p:cNvPr id="68614" name="Picture 4" descr="epi-polar"/>
          <p:cNvPicPr>
            <a:picLocks noChangeAspect="1" noChangeArrowheads="1"/>
          </p:cNvPicPr>
          <p:nvPr/>
        </p:nvPicPr>
        <p:blipFill>
          <a:blip r:embed="rId4" cstate="print"/>
          <a:srcRect/>
          <a:stretch>
            <a:fillRect/>
          </a:stretch>
        </p:blipFill>
        <p:spPr bwMode="auto">
          <a:xfrm>
            <a:off x="4548188" y="1247775"/>
            <a:ext cx="3352800" cy="2517775"/>
          </a:xfrm>
          <a:prstGeom prst="rect">
            <a:avLst/>
          </a:prstGeom>
          <a:noFill/>
          <a:ln w="9525">
            <a:noFill/>
            <a:miter lim="800000"/>
            <a:headEnd/>
            <a:tailEnd/>
          </a:ln>
        </p:spPr>
      </p:pic>
      <p:pic>
        <p:nvPicPr>
          <p:cNvPr id="68615" name="Picture 5" descr="epi-polar3"/>
          <p:cNvPicPr>
            <a:picLocks noChangeAspect="1" noChangeArrowheads="1"/>
          </p:cNvPicPr>
          <p:nvPr/>
        </p:nvPicPr>
        <p:blipFill>
          <a:blip r:embed="rId5" cstate="print"/>
          <a:srcRect/>
          <a:stretch>
            <a:fillRect/>
          </a:stretch>
        </p:blipFill>
        <p:spPr bwMode="auto">
          <a:xfrm>
            <a:off x="927100" y="3851275"/>
            <a:ext cx="3352800" cy="2517775"/>
          </a:xfrm>
          <a:prstGeom prst="rect">
            <a:avLst/>
          </a:prstGeom>
          <a:noFill/>
          <a:ln w="9525">
            <a:noFill/>
            <a:miter lim="800000"/>
            <a:headEnd/>
            <a:tailEnd/>
          </a:ln>
        </p:spPr>
      </p:pic>
      <p:pic>
        <p:nvPicPr>
          <p:cNvPr id="68616" name="Picture 6" descr="epi-polar4"/>
          <p:cNvPicPr>
            <a:picLocks noChangeAspect="1" noChangeArrowheads="1"/>
          </p:cNvPicPr>
          <p:nvPr/>
        </p:nvPicPr>
        <p:blipFill>
          <a:blip r:embed="rId6" cstate="print"/>
          <a:srcRect/>
          <a:stretch>
            <a:fillRect/>
          </a:stretch>
        </p:blipFill>
        <p:spPr bwMode="auto">
          <a:xfrm>
            <a:off x="4548188" y="3878263"/>
            <a:ext cx="3352800" cy="2517775"/>
          </a:xfrm>
          <a:prstGeom prst="rect">
            <a:avLst/>
          </a:prstGeom>
          <a:noFill/>
          <a:ln w="9525">
            <a:noFill/>
            <a:miter lim="800000"/>
            <a:headEnd/>
            <a:tailEnd/>
          </a:ln>
        </p:spPr>
      </p:pic>
      <p:sp>
        <p:nvSpPr>
          <p:cNvPr id="68617" name="Text Box 7"/>
          <p:cNvSpPr txBox="1">
            <a:spLocks noChangeArrowheads="1"/>
          </p:cNvSpPr>
          <p:nvPr/>
        </p:nvSpPr>
        <p:spPr bwMode="auto">
          <a:xfrm>
            <a:off x="1838325" y="6400800"/>
            <a:ext cx="4038600" cy="457200"/>
          </a:xfrm>
          <a:prstGeom prst="rect">
            <a:avLst/>
          </a:prstGeom>
          <a:noFill/>
          <a:ln w="12700" cap="sq">
            <a:noFill/>
            <a:miter lim="800000"/>
            <a:headEnd type="none" w="sm" len="sm"/>
            <a:tailEnd type="none" w="sm" len="sm"/>
          </a:ln>
        </p:spPr>
        <p:txBody>
          <a:bodyPr>
            <a:spAutoFit/>
          </a:bodyPr>
          <a:lstStyle/>
          <a:p>
            <a:pPr>
              <a:spcBef>
                <a:spcPct val="50000"/>
              </a:spcBef>
            </a:pPr>
            <a:r>
              <a:rPr lang="en-US" altLang="he-IL">
                <a:solidFill>
                  <a:srgbClr val="66CCFF"/>
                </a:solidFill>
                <a:latin typeface="Times New Roman (Hebrew)" pitchFamily="18" charset="0"/>
              </a:rPr>
              <a:t>Taken from: </a:t>
            </a:r>
            <a:r>
              <a:rPr lang="en-US" altLang="he-IL" sz="2000">
                <a:solidFill>
                  <a:srgbClr val="66CCFF"/>
                </a:solidFill>
                <a:latin typeface="Times New Roman (Hebrew)" pitchFamily="18" charset="0"/>
              </a:rPr>
              <a:t>SYNTIM-INRIA.</a:t>
            </a:r>
            <a:endParaRPr lang="en-US" altLang="en-US" sz="2000">
              <a:solidFill>
                <a:srgbClr val="66CCFF"/>
              </a:solidFill>
              <a:latin typeface="Times New Roman (Hebrew)" pitchFamily="18" charset="0"/>
            </a:endParaRPr>
          </a:p>
        </p:txBody>
      </p:sp>
      <p:sp>
        <p:nvSpPr>
          <p:cNvPr id="68618" name="Line 8"/>
          <p:cNvSpPr>
            <a:spLocks noChangeShapeType="1"/>
          </p:cNvSpPr>
          <p:nvPr/>
        </p:nvSpPr>
        <p:spPr bwMode="auto">
          <a:xfrm flipV="1">
            <a:off x="4548188" y="1565275"/>
            <a:ext cx="3352800" cy="53975"/>
          </a:xfrm>
          <a:prstGeom prst="line">
            <a:avLst/>
          </a:prstGeom>
          <a:noFill/>
          <a:ln w="28575" cap="sq">
            <a:solidFill>
              <a:schemeClr val="accent1"/>
            </a:solidFill>
            <a:round/>
            <a:headEnd type="none" w="sm" len="sm"/>
            <a:tailEnd type="none" w="sm" len="sm"/>
          </a:ln>
        </p:spPr>
        <p:txBody>
          <a:bodyPr wrap="none" anchor="ctr"/>
          <a:lstStyle/>
          <a:p>
            <a:endParaRPr lang="en-US"/>
          </a:p>
        </p:txBody>
      </p:sp>
      <p:sp>
        <p:nvSpPr>
          <p:cNvPr id="68619" name="Line 9"/>
          <p:cNvSpPr>
            <a:spLocks noChangeShapeType="1"/>
          </p:cNvSpPr>
          <p:nvPr/>
        </p:nvSpPr>
        <p:spPr bwMode="auto">
          <a:xfrm>
            <a:off x="4548188" y="2390775"/>
            <a:ext cx="3352800" cy="1588"/>
          </a:xfrm>
          <a:prstGeom prst="line">
            <a:avLst/>
          </a:prstGeom>
          <a:noFill/>
          <a:ln w="28575" cap="sq">
            <a:solidFill>
              <a:schemeClr val="accent1"/>
            </a:solidFill>
            <a:round/>
            <a:headEnd type="none" w="sm" len="sm"/>
            <a:tailEnd type="none" w="sm" len="sm"/>
          </a:ln>
        </p:spPr>
        <p:txBody>
          <a:bodyPr wrap="none" anchor="ctr"/>
          <a:lstStyle/>
          <a:p>
            <a:endParaRPr lang="en-US"/>
          </a:p>
        </p:txBody>
      </p:sp>
      <p:sp>
        <p:nvSpPr>
          <p:cNvPr id="68620" name="Line 10"/>
          <p:cNvSpPr>
            <a:spLocks noChangeShapeType="1"/>
          </p:cNvSpPr>
          <p:nvPr/>
        </p:nvSpPr>
        <p:spPr bwMode="auto">
          <a:xfrm>
            <a:off x="4548188" y="2847975"/>
            <a:ext cx="3352800" cy="109538"/>
          </a:xfrm>
          <a:prstGeom prst="line">
            <a:avLst/>
          </a:prstGeom>
          <a:noFill/>
          <a:ln w="28575" cap="sq">
            <a:solidFill>
              <a:schemeClr val="accent1"/>
            </a:solidFill>
            <a:round/>
            <a:headEnd type="none" w="sm" len="sm"/>
            <a:tailEnd type="none" w="sm" len="sm"/>
          </a:ln>
        </p:spPr>
        <p:txBody>
          <a:bodyPr wrap="none" anchor="ctr"/>
          <a:lstStyle/>
          <a:p>
            <a:endParaRPr lang="en-US"/>
          </a:p>
        </p:txBody>
      </p:sp>
      <p:sp>
        <p:nvSpPr>
          <p:cNvPr id="68621" name="Line 11"/>
          <p:cNvSpPr>
            <a:spLocks noChangeShapeType="1"/>
          </p:cNvSpPr>
          <p:nvPr/>
        </p:nvSpPr>
        <p:spPr bwMode="auto">
          <a:xfrm>
            <a:off x="4548188" y="4259263"/>
            <a:ext cx="3352800" cy="1587"/>
          </a:xfrm>
          <a:prstGeom prst="line">
            <a:avLst/>
          </a:prstGeom>
          <a:noFill/>
          <a:ln w="28575" cap="sq">
            <a:solidFill>
              <a:schemeClr val="accent1"/>
            </a:solidFill>
            <a:round/>
            <a:headEnd type="none" w="sm" len="sm"/>
            <a:tailEnd type="none" w="sm" len="sm"/>
          </a:ln>
        </p:spPr>
        <p:txBody>
          <a:bodyPr wrap="none" anchor="ctr"/>
          <a:lstStyle/>
          <a:p>
            <a:endParaRPr lang="en-US"/>
          </a:p>
        </p:txBody>
      </p:sp>
      <p:sp>
        <p:nvSpPr>
          <p:cNvPr id="68622" name="Line 12"/>
          <p:cNvSpPr>
            <a:spLocks noChangeShapeType="1"/>
          </p:cNvSpPr>
          <p:nvPr/>
        </p:nvSpPr>
        <p:spPr bwMode="auto">
          <a:xfrm>
            <a:off x="4548188" y="5021263"/>
            <a:ext cx="3352800" cy="1587"/>
          </a:xfrm>
          <a:prstGeom prst="line">
            <a:avLst/>
          </a:prstGeom>
          <a:noFill/>
          <a:ln w="28575" cap="sq">
            <a:solidFill>
              <a:schemeClr val="accent1"/>
            </a:solidFill>
            <a:round/>
            <a:headEnd type="none" w="sm" len="sm"/>
            <a:tailEnd type="none" w="sm" len="sm"/>
          </a:ln>
        </p:spPr>
        <p:txBody>
          <a:bodyPr wrap="none" anchor="ctr"/>
          <a:lstStyle/>
          <a:p>
            <a:endParaRPr lang="en-US"/>
          </a:p>
        </p:txBody>
      </p:sp>
      <p:sp>
        <p:nvSpPr>
          <p:cNvPr id="68623" name="Line 13"/>
          <p:cNvSpPr>
            <a:spLocks noChangeShapeType="1"/>
          </p:cNvSpPr>
          <p:nvPr/>
        </p:nvSpPr>
        <p:spPr bwMode="auto">
          <a:xfrm>
            <a:off x="4548188" y="5630863"/>
            <a:ext cx="3352800" cy="1587"/>
          </a:xfrm>
          <a:prstGeom prst="line">
            <a:avLst/>
          </a:prstGeom>
          <a:noFill/>
          <a:ln w="28575" cap="sq">
            <a:solidFill>
              <a:schemeClr val="accent1"/>
            </a:solidFill>
            <a:round/>
            <a:headEnd type="none" w="sm" len="sm"/>
            <a:tailEnd type="none" w="sm" len="sm"/>
          </a:ln>
        </p:spPr>
        <p:txBody>
          <a:bodyPr wrap="none" anchor="ctr"/>
          <a:lstStyle/>
          <a:p>
            <a:endParaRPr lang="en-US"/>
          </a:p>
        </p:txBody>
      </p:sp>
      <p:sp>
        <p:nvSpPr>
          <p:cNvPr id="68624" name="Text Box 14"/>
          <p:cNvSpPr txBox="1">
            <a:spLocks noChangeArrowheads="1"/>
          </p:cNvSpPr>
          <p:nvPr/>
        </p:nvSpPr>
        <p:spPr bwMode="auto">
          <a:xfrm>
            <a:off x="952500" y="411163"/>
            <a:ext cx="7323138" cy="519112"/>
          </a:xfrm>
          <a:prstGeom prst="rect">
            <a:avLst/>
          </a:prstGeom>
          <a:noFill/>
          <a:ln w="12700" cap="sq">
            <a:noFill/>
            <a:miter lim="800000"/>
            <a:headEnd type="none" w="sm" len="sm"/>
            <a:tailEnd type="none" w="sm" len="sm"/>
          </a:ln>
        </p:spPr>
        <p:txBody>
          <a:bodyPr>
            <a:spAutoFit/>
          </a:bodyPr>
          <a:lstStyle/>
          <a:p>
            <a:pPr>
              <a:spcBef>
                <a:spcPct val="50000"/>
              </a:spcBef>
            </a:pPr>
            <a:r>
              <a:rPr lang="en-US" altLang="he-IL" sz="2800" b="1">
                <a:solidFill>
                  <a:srgbClr val="990099"/>
                </a:solidFill>
                <a:latin typeface="Times New Roman (Hebrew)" pitchFamily="18" charset="0"/>
              </a:rPr>
              <a:t>Rectification</a:t>
            </a:r>
          </a:p>
        </p:txBody>
      </p:sp>
    </p:spTree>
    <p:extLst>
      <p:ext uri="{BB962C8B-B14F-4D97-AF65-F5344CB8AC3E}">
        <p14:creationId xmlns:p14="http://schemas.microsoft.com/office/powerpoint/2010/main" val="23402889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lstStyle/>
          <a:p>
            <a:r>
              <a:rPr lang="en-US" dirty="0"/>
              <a:t>Correspondence </a:t>
            </a:r>
            <a:r>
              <a:rPr lang="en-US" dirty="0" smtClean="0"/>
              <a:t>Estimation</a:t>
            </a:r>
            <a:endParaRPr lang="en-US" dirty="0"/>
          </a:p>
        </p:txBody>
      </p:sp>
      <p:sp>
        <p:nvSpPr>
          <p:cNvPr id="34819" name="Rectangle 3"/>
          <p:cNvSpPr>
            <a:spLocks noGrp="1" noChangeArrowheads="1"/>
          </p:cNvSpPr>
          <p:nvPr>
            <p:ph type="body" idx="1"/>
          </p:nvPr>
        </p:nvSpPr>
        <p:spPr/>
        <p:txBody>
          <a:bodyPr/>
          <a:lstStyle/>
          <a:p>
            <a:r>
              <a:rPr lang="en-US" sz="2400" dirty="0" smtClean="0"/>
              <a:t>Run RANSAC</a:t>
            </a:r>
          </a:p>
          <a:p>
            <a:r>
              <a:rPr lang="en-US" sz="2400" dirty="0" smtClean="0"/>
              <a:t>Compute set of correspondence, e.g., by:</a:t>
            </a:r>
          </a:p>
          <a:p>
            <a:pPr lvl="1"/>
            <a:r>
              <a:rPr lang="en-US" sz="2000" dirty="0" smtClean="0"/>
              <a:t>Use transitivity - connected </a:t>
            </a:r>
            <a:r>
              <a:rPr lang="en-US" sz="2000" dirty="0"/>
              <a:t>components </a:t>
            </a:r>
            <a:endParaRPr lang="en-US" sz="2000" dirty="0" smtClean="0"/>
          </a:p>
          <a:p>
            <a:pPr lvl="1"/>
            <a:r>
              <a:rPr lang="en-US" sz="2000" dirty="0" smtClean="0"/>
              <a:t>Use cliques </a:t>
            </a:r>
            <a:endParaRPr lang="en-US" sz="2000" dirty="0"/>
          </a:p>
        </p:txBody>
      </p:sp>
      <p:sp>
        <p:nvSpPr>
          <p:cNvPr id="34824" name="Text Box 8"/>
          <p:cNvSpPr txBox="1">
            <a:spLocks noChangeArrowheads="1"/>
          </p:cNvSpPr>
          <p:nvPr/>
        </p:nvSpPr>
        <p:spPr bwMode="auto">
          <a:xfrm>
            <a:off x="685800" y="5855174"/>
            <a:ext cx="919163" cy="336550"/>
          </a:xfrm>
          <a:prstGeom prst="rect">
            <a:avLst/>
          </a:prstGeom>
          <a:noFill/>
          <a:ln w="9525">
            <a:noFill/>
            <a:miter lim="800000"/>
            <a:headEnd/>
            <a:tailEnd/>
          </a:ln>
          <a:effectLst/>
        </p:spPr>
        <p:txBody>
          <a:bodyPr wrap="none">
            <a:spAutoFit/>
          </a:bodyPr>
          <a:lstStyle/>
          <a:p>
            <a:r>
              <a:rPr lang="en-US"/>
              <a:t>Image 1</a:t>
            </a:r>
          </a:p>
        </p:txBody>
      </p:sp>
      <p:sp>
        <p:nvSpPr>
          <p:cNvPr id="34825" name="Text Box 9"/>
          <p:cNvSpPr txBox="1">
            <a:spLocks noChangeArrowheads="1"/>
          </p:cNvSpPr>
          <p:nvPr/>
        </p:nvSpPr>
        <p:spPr bwMode="auto">
          <a:xfrm>
            <a:off x="2895600" y="5855174"/>
            <a:ext cx="919163" cy="336550"/>
          </a:xfrm>
          <a:prstGeom prst="rect">
            <a:avLst/>
          </a:prstGeom>
          <a:noFill/>
          <a:ln w="9525">
            <a:noFill/>
            <a:miter lim="800000"/>
            <a:headEnd/>
            <a:tailEnd/>
          </a:ln>
          <a:effectLst/>
        </p:spPr>
        <p:txBody>
          <a:bodyPr wrap="none">
            <a:spAutoFit/>
          </a:bodyPr>
          <a:lstStyle/>
          <a:p>
            <a:r>
              <a:rPr lang="en-US"/>
              <a:t>Image 2</a:t>
            </a:r>
          </a:p>
        </p:txBody>
      </p:sp>
      <p:sp>
        <p:nvSpPr>
          <p:cNvPr id="34826" name="Text Box 10"/>
          <p:cNvSpPr txBox="1">
            <a:spLocks noChangeArrowheads="1"/>
          </p:cNvSpPr>
          <p:nvPr/>
        </p:nvSpPr>
        <p:spPr bwMode="auto">
          <a:xfrm>
            <a:off x="5105400" y="5855174"/>
            <a:ext cx="919163" cy="336550"/>
          </a:xfrm>
          <a:prstGeom prst="rect">
            <a:avLst/>
          </a:prstGeom>
          <a:noFill/>
          <a:ln w="9525">
            <a:noFill/>
            <a:miter lim="800000"/>
            <a:headEnd/>
            <a:tailEnd/>
          </a:ln>
          <a:effectLst/>
        </p:spPr>
        <p:txBody>
          <a:bodyPr wrap="none">
            <a:spAutoFit/>
          </a:bodyPr>
          <a:lstStyle/>
          <a:p>
            <a:r>
              <a:rPr lang="en-US"/>
              <a:t>Image 3</a:t>
            </a:r>
          </a:p>
        </p:txBody>
      </p:sp>
      <p:sp>
        <p:nvSpPr>
          <p:cNvPr id="34827" name="Text Box 11"/>
          <p:cNvSpPr txBox="1">
            <a:spLocks noChangeArrowheads="1"/>
          </p:cNvSpPr>
          <p:nvPr/>
        </p:nvSpPr>
        <p:spPr bwMode="auto">
          <a:xfrm>
            <a:off x="7386638" y="5855174"/>
            <a:ext cx="919162" cy="336550"/>
          </a:xfrm>
          <a:prstGeom prst="rect">
            <a:avLst/>
          </a:prstGeom>
          <a:noFill/>
          <a:ln w="9525">
            <a:noFill/>
            <a:miter lim="800000"/>
            <a:headEnd/>
            <a:tailEnd/>
          </a:ln>
          <a:effectLst/>
        </p:spPr>
        <p:txBody>
          <a:bodyPr wrap="none">
            <a:spAutoFit/>
          </a:bodyPr>
          <a:lstStyle/>
          <a:p>
            <a:r>
              <a:rPr lang="en-US"/>
              <a:t>Image 4</a:t>
            </a:r>
          </a:p>
        </p:txBody>
      </p:sp>
      <p:pic>
        <p:nvPicPr>
          <p:cNvPr id="34828" name="Picture 12" descr="19654387@N00_12628944"/>
          <p:cNvPicPr>
            <a:picLocks noChangeAspect="1" noChangeArrowheads="1"/>
          </p:cNvPicPr>
          <p:nvPr/>
        </p:nvPicPr>
        <p:blipFill>
          <a:blip r:embed="rId3" cstate="print"/>
          <a:srcRect/>
          <a:stretch>
            <a:fillRect/>
          </a:stretch>
        </p:blipFill>
        <p:spPr bwMode="auto">
          <a:xfrm>
            <a:off x="4724400" y="3600924"/>
            <a:ext cx="1657350" cy="2209800"/>
          </a:xfrm>
          <a:prstGeom prst="rect">
            <a:avLst/>
          </a:prstGeom>
          <a:noFill/>
        </p:spPr>
      </p:pic>
      <p:pic>
        <p:nvPicPr>
          <p:cNvPr id="34829" name="Picture 13" descr="44124324682@N01_17255642"/>
          <p:cNvPicPr>
            <a:picLocks noChangeAspect="1" noChangeArrowheads="1"/>
          </p:cNvPicPr>
          <p:nvPr/>
        </p:nvPicPr>
        <p:blipFill>
          <a:blip r:embed="rId4" cstate="print"/>
          <a:srcRect/>
          <a:stretch>
            <a:fillRect/>
          </a:stretch>
        </p:blipFill>
        <p:spPr bwMode="auto">
          <a:xfrm>
            <a:off x="7032625" y="3600924"/>
            <a:ext cx="1657350" cy="2209800"/>
          </a:xfrm>
          <a:prstGeom prst="rect">
            <a:avLst/>
          </a:prstGeom>
          <a:noFill/>
        </p:spPr>
      </p:pic>
      <p:pic>
        <p:nvPicPr>
          <p:cNvPr id="34830" name="Picture 14" descr="ekenzie_18947135"/>
          <p:cNvPicPr>
            <a:picLocks noChangeAspect="1" noChangeArrowheads="1"/>
          </p:cNvPicPr>
          <p:nvPr/>
        </p:nvPicPr>
        <p:blipFill>
          <a:blip r:embed="rId5" cstate="print"/>
          <a:srcRect/>
          <a:stretch>
            <a:fillRect/>
          </a:stretch>
        </p:blipFill>
        <p:spPr bwMode="auto">
          <a:xfrm>
            <a:off x="457200" y="3600924"/>
            <a:ext cx="1487488" cy="2211388"/>
          </a:xfrm>
          <a:prstGeom prst="rect">
            <a:avLst/>
          </a:prstGeom>
          <a:noFill/>
        </p:spPr>
      </p:pic>
      <p:pic>
        <p:nvPicPr>
          <p:cNvPr id="34831" name="Picture 15" descr="kurtnaks_31263284"/>
          <p:cNvPicPr>
            <a:picLocks noChangeAspect="1" noChangeArrowheads="1"/>
          </p:cNvPicPr>
          <p:nvPr/>
        </p:nvPicPr>
        <p:blipFill>
          <a:blip r:embed="rId6" cstate="print"/>
          <a:srcRect/>
          <a:stretch>
            <a:fillRect/>
          </a:stretch>
        </p:blipFill>
        <p:spPr bwMode="auto">
          <a:xfrm>
            <a:off x="2590800" y="3600924"/>
            <a:ext cx="1476375" cy="2212975"/>
          </a:xfrm>
          <a:prstGeom prst="rect">
            <a:avLst/>
          </a:prstGeom>
          <a:noFill/>
        </p:spPr>
      </p:pic>
      <p:sp>
        <p:nvSpPr>
          <p:cNvPr id="34844" name="Line 28"/>
          <p:cNvSpPr>
            <a:spLocks noChangeShapeType="1"/>
          </p:cNvSpPr>
          <p:nvPr/>
        </p:nvSpPr>
        <p:spPr bwMode="auto">
          <a:xfrm flipV="1">
            <a:off x="1295400" y="3981924"/>
            <a:ext cx="2133600" cy="914400"/>
          </a:xfrm>
          <a:prstGeom prst="line">
            <a:avLst/>
          </a:prstGeom>
          <a:noFill/>
          <a:ln w="28575">
            <a:solidFill>
              <a:srgbClr val="3366FF"/>
            </a:solidFill>
            <a:round/>
            <a:headEnd/>
            <a:tailEnd/>
          </a:ln>
          <a:effectLst/>
        </p:spPr>
        <p:txBody>
          <a:bodyPr/>
          <a:lstStyle/>
          <a:p>
            <a:endParaRPr lang="en-US"/>
          </a:p>
        </p:txBody>
      </p:sp>
      <p:sp>
        <p:nvSpPr>
          <p:cNvPr id="34845" name="Line 29"/>
          <p:cNvSpPr>
            <a:spLocks noChangeShapeType="1"/>
          </p:cNvSpPr>
          <p:nvPr/>
        </p:nvSpPr>
        <p:spPr bwMode="auto">
          <a:xfrm flipV="1">
            <a:off x="3429000" y="3981924"/>
            <a:ext cx="2133600" cy="0"/>
          </a:xfrm>
          <a:prstGeom prst="line">
            <a:avLst/>
          </a:prstGeom>
          <a:noFill/>
          <a:ln w="28575">
            <a:solidFill>
              <a:srgbClr val="FF0000"/>
            </a:solidFill>
            <a:round/>
            <a:headEnd/>
            <a:tailEnd/>
          </a:ln>
          <a:effectLst/>
        </p:spPr>
        <p:txBody>
          <a:bodyPr/>
          <a:lstStyle/>
          <a:p>
            <a:endParaRPr lang="en-US"/>
          </a:p>
        </p:txBody>
      </p:sp>
      <p:sp>
        <p:nvSpPr>
          <p:cNvPr id="34846" name="Line 30"/>
          <p:cNvSpPr>
            <a:spLocks noChangeShapeType="1"/>
          </p:cNvSpPr>
          <p:nvPr/>
        </p:nvSpPr>
        <p:spPr bwMode="auto">
          <a:xfrm>
            <a:off x="5562600" y="3981924"/>
            <a:ext cx="2438400" cy="76200"/>
          </a:xfrm>
          <a:prstGeom prst="line">
            <a:avLst/>
          </a:prstGeom>
          <a:noFill/>
          <a:ln w="28575">
            <a:solidFill>
              <a:srgbClr val="00FF00"/>
            </a:solidFill>
            <a:round/>
            <a:headEnd/>
            <a:tailEnd/>
          </a:ln>
          <a:effectLst/>
        </p:spPr>
        <p:txBody>
          <a:bodyPr/>
          <a:lstStyle/>
          <a:p>
            <a:endParaRPr lang="en-US"/>
          </a:p>
        </p:txBody>
      </p:sp>
      <p:sp>
        <p:nvSpPr>
          <p:cNvPr id="34836" name="Oval 20"/>
          <p:cNvSpPr>
            <a:spLocks noChangeArrowheads="1"/>
          </p:cNvSpPr>
          <p:nvPr/>
        </p:nvSpPr>
        <p:spPr bwMode="auto">
          <a:xfrm>
            <a:off x="3352800" y="3905724"/>
            <a:ext cx="152400" cy="152400"/>
          </a:xfrm>
          <a:prstGeom prst="ellipse">
            <a:avLst/>
          </a:prstGeom>
          <a:solidFill>
            <a:srgbClr val="FFE2C5"/>
          </a:solidFill>
          <a:ln w="19050">
            <a:solidFill>
              <a:schemeClr val="tx1"/>
            </a:solidFill>
            <a:round/>
            <a:headEnd/>
            <a:tailEnd/>
          </a:ln>
          <a:effectLst/>
        </p:spPr>
        <p:txBody>
          <a:bodyPr wrap="none" anchor="ctr"/>
          <a:lstStyle/>
          <a:p>
            <a:endParaRPr lang="en-US"/>
          </a:p>
        </p:txBody>
      </p:sp>
      <p:sp>
        <p:nvSpPr>
          <p:cNvPr id="34837" name="Oval 21"/>
          <p:cNvSpPr>
            <a:spLocks noChangeArrowheads="1"/>
          </p:cNvSpPr>
          <p:nvPr/>
        </p:nvSpPr>
        <p:spPr bwMode="auto">
          <a:xfrm>
            <a:off x="1219200" y="4820124"/>
            <a:ext cx="152400" cy="152400"/>
          </a:xfrm>
          <a:prstGeom prst="ellipse">
            <a:avLst/>
          </a:prstGeom>
          <a:solidFill>
            <a:srgbClr val="00FF00"/>
          </a:solidFill>
          <a:ln w="19050">
            <a:solidFill>
              <a:schemeClr val="tx1"/>
            </a:solidFill>
            <a:round/>
            <a:headEnd/>
            <a:tailEnd/>
          </a:ln>
          <a:effectLst/>
        </p:spPr>
        <p:txBody>
          <a:bodyPr wrap="none" anchor="ctr"/>
          <a:lstStyle/>
          <a:p>
            <a:endParaRPr lang="en-US"/>
          </a:p>
        </p:txBody>
      </p:sp>
      <p:sp>
        <p:nvSpPr>
          <p:cNvPr id="34839" name="Oval 23"/>
          <p:cNvSpPr>
            <a:spLocks noChangeArrowheads="1"/>
          </p:cNvSpPr>
          <p:nvPr/>
        </p:nvSpPr>
        <p:spPr bwMode="auto">
          <a:xfrm>
            <a:off x="5486400" y="3905724"/>
            <a:ext cx="152400" cy="152400"/>
          </a:xfrm>
          <a:prstGeom prst="ellipse">
            <a:avLst/>
          </a:prstGeom>
          <a:solidFill>
            <a:srgbClr val="0066FF"/>
          </a:solidFill>
          <a:ln w="19050">
            <a:solidFill>
              <a:schemeClr val="tx1"/>
            </a:solidFill>
            <a:round/>
            <a:headEnd/>
            <a:tailEnd/>
          </a:ln>
          <a:effectLst/>
        </p:spPr>
        <p:txBody>
          <a:bodyPr wrap="none" anchor="ctr"/>
          <a:lstStyle/>
          <a:p>
            <a:endParaRPr lang="en-US"/>
          </a:p>
        </p:txBody>
      </p:sp>
      <p:sp>
        <p:nvSpPr>
          <p:cNvPr id="34840" name="Oval 24"/>
          <p:cNvSpPr>
            <a:spLocks noChangeArrowheads="1"/>
          </p:cNvSpPr>
          <p:nvPr/>
        </p:nvSpPr>
        <p:spPr bwMode="auto">
          <a:xfrm>
            <a:off x="7924800" y="3981924"/>
            <a:ext cx="152400" cy="152400"/>
          </a:xfrm>
          <a:prstGeom prst="ellipse">
            <a:avLst/>
          </a:prstGeom>
          <a:solidFill>
            <a:srgbClr val="FF99FF"/>
          </a:solidFill>
          <a:ln w="19050">
            <a:solidFill>
              <a:schemeClr val="tx1"/>
            </a:solidFill>
            <a:round/>
            <a:headEnd/>
            <a:tailEnd/>
          </a:ln>
          <a:effectLst/>
        </p:spPr>
        <p:txBody>
          <a:bodyPr wrap="none" anchor="ctr"/>
          <a:lstStyle/>
          <a:p>
            <a:endParaRPr lang="en-US"/>
          </a:p>
        </p:txBody>
      </p:sp>
      <p:sp>
        <p:nvSpPr>
          <p:cNvPr id="19" name="Rectangle 18"/>
          <p:cNvSpPr/>
          <p:nvPr/>
        </p:nvSpPr>
        <p:spPr bwMode="auto">
          <a:xfrm>
            <a:off x="6793907" y="6375161"/>
            <a:ext cx="1931350" cy="350378"/>
          </a:xfrm>
          <a:prstGeom prst="rect">
            <a:avLst/>
          </a:prstGeom>
          <a:solidFill>
            <a:schemeClr val="accent2">
              <a:lumMod val="20000"/>
              <a:lumOff val="80000"/>
            </a:schemeClr>
          </a:solidFill>
          <a:ln w="12700" cap="sq"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sz="1800" dirty="0" smtClean="0"/>
              <a:t>Slide by Seitz</a:t>
            </a:r>
            <a:endParaRPr kumimoji="0" lang="en-US" sz="1800" b="0" i="0" u="none" strike="noStrike" cap="none" normalizeH="0" baseline="0" dirty="0" smtClean="0">
              <a:ln>
                <a:noFill/>
              </a:ln>
              <a:solidFill>
                <a:schemeClr val="tx1"/>
              </a:solidFill>
              <a:effectLst/>
              <a:latin typeface="Times New Roman (Hebrew)"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4819">
                                            <p:txEl>
                                              <p:pRg st="0" end="0"/>
                                            </p:txEl>
                                          </p:spTgt>
                                        </p:tgtEl>
                                        <p:attrNameLst>
                                          <p:attrName>style.visibility</p:attrName>
                                        </p:attrNameLst>
                                      </p:cBhvr>
                                      <p:to>
                                        <p:strVal val="visible"/>
                                      </p:to>
                                    </p:set>
                                    <p:animEffect transition="in" filter="fade">
                                      <p:cBhvr>
                                        <p:cTn id="7" dur="500"/>
                                        <p:tgtEl>
                                          <p:spTgt spid="34819">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4819">
                                            <p:txEl>
                                              <p:pRg st="1" end="1"/>
                                            </p:txEl>
                                          </p:spTgt>
                                        </p:tgtEl>
                                        <p:attrNameLst>
                                          <p:attrName>style.visibility</p:attrName>
                                        </p:attrNameLst>
                                      </p:cBhvr>
                                      <p:to>
                                        <p:strVal val="visible"/>
                                      </p:to>
                                    </p:set>
                                    <p:animEffect transition="in" filter="fade">
                                      <p:cBhvr>
                                        <p:cTn id="10" dur="500"/>
                                        <p:tgtEl>
                                          <p:spTgt spid="34819">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4819">
                                            <p:txEl>
                                              <p:pRg st="2" end="2"/>
                                            </p:txEl>
                                          </p:spTgt>
                                        </p:tgtEl>
                                        <p:attrNameLst>
                                          <p:attrName>style.visibility</p:attrName>
                                        </p:attrNameLst>
                                      </p:cBhvr>
                                      <p:to>
                                        <p:strVal val="visible"/>
                                      </p:to>
                                    </p:set>
                                    <p:animEffect transition="in" filter="fade">
                                      <p:cBhvr>
                                        <p:cTn id="13" dur="500"/>
                                        <p:tgtEl>
                                          <p:spTgt spid="34819">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4819">
                                            <p:txEl>
                                              <p:pRg st="3" end="3"/>
                                            </p:txEl>
                                          </p:spTgt>
                                        </p:tgtEl>
                                        <p:attrNameLst>
                                          <p:attrName>style.visibility</p:attrName>
                                        </p:attrNameLst>
                                      </p:cBhvr>
                                      <p:to>
                                        <p:strVal val="visible"/>
                                      </p:to>
                                    </p:set>
                                    <p:animEffect transition="in" filter="fade">
                                      <p:cBhvr>
                                        <p:cTn id="16" dur="500"/>
                                        <p:tgtEl>
                                          <p:spTgt spid="34819">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4824"/>
                                        </p:tgtEl>
                                        <p:attrNameLst>
                                          <p:attrName>style.visibility</p:attrName>
                                        </p:attrNameLst>
                                      </p:cBhvr>
                                      <p:to>
                                        <p:strVal val="visible"/>
                                      </p:to>
                                    </p:set>
                                    <p:animEffect transition="in" filter="fade">
                                      <p:cBhvr>
                                        <p:cTn id="21" dur="500"/>
                                        <p:tgtEl>
                                          <p:spTgt spid="34824"/>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4825"/>
                                        </p:tgtEl>
                                        <p:attrNameLst>
                                          <p:attrName>style.visibility</p:attrName>
                                        </p:attrNameLst>
                                      </p:cBhvr>
                                      <p:to>
                                        <p:strVal val="visible"/>
                                      </p:to>
                                    </p:set>
                                    <p:animEffect transition="in" filter="fade">
                                      <p:cBhvr>
                                        <p:cTn id="24" dur="500"/>
                                        <p:tgtEl>
                                          <p:spTgt spid="34825"/>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4826"/>
                                        </p:tgtEl>
                                        <p:attrNameLst>
                                          <p:attrName>style.visibility</p:attrName>
                                        </p:attrNameLst>
                                      </p:cBhvr>
                                      <p:to>
                                        <p:strVal val="visible"/>
                                      </p:to>
                                    </p:set>
                                    <p:animEffect transition="in" filter="fade">
                                      <p:cBhvr>
                                        <p:cTn id="27" dur="500"/>
                                        <p:tgtEl>
                                          <p:spTgt spid="34826"/>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4827"/>
                                        </p:tgtEl>
                                        <p:attrNameLst>
                                          <p:attrName>style.visibility</p:attrName>
                                        </p:attrNameLst>
                                      </p:cBhvr>
                                      <p:to>
                                        <p:strVal val="visible"/>
                                      </p:to>
                                    </p:set>
                                    <p:animEffect transition="in" filter="fade">
                                      <p:cBhvr>
                                        <p:cTn id="30" dur="500"/>
                                        <p:tgtEl>
                                          <p:spTgt spid="34827"/>
                                        </p:tgtEl>
                                      </p:cBhvr>
                                    </p:animEffect>
                                  </p:childTnLst>
                                </p:cTn>
                              </p:par>
                              <p:par>
                                <p:cTn id="31" presetID="10" presetClass="entr" presetSubtype="0" fill="hold" nodeType="withEffect">
                                  <p:stCondLst>
                                    <p:cond delay="0"/>
                                  </p:stCondLst>
                                  <p:childTnLst>
                                    <p:set>
                                      <p:cBhvr>
                                        <p:cTn id="32" dur="1" fill="hold">
                                          <p:stCondLst>
                                            <p:cond delay="0"/>
                                          </p:stCondLst>
                                        </p:cTn>
                                        <p:tgtEl>
                                          <p:spTgt spid="34830"/>
                                        </p:tgtEl>
                                        <p:attrNameLst>
                                          <p:attrName>style.visibility</p:attrName>
                                        </p:attrNameLst>
                                      </p:cBhvr>
                                      <p:to>
                                        <p:strVal val="visible"/>
                                      </p:to>
                                    </p:set>
                                    <p:animEffect transition="in" filter="fade">
                                      <p:cBhvr>
                                        <p:cTn id="33" dur="500"/>
                                        <p:tgtEl>
                                          <p:spTgt spid="34830"/>
                                        </p:tgtEl>
                                      </p:cBhvr>
                                    </p:animEffect>
                                  </p:childTnLst>
                                </p:cTn>
                              </p:par>
                              <p:par>
                                <p:cTn id="34" presetID="10" presetClass="entr" presetSubtype="0" fill="hold" nodeType="withEffect">
                                  <p:stCondLst>
                                    <p:cond delay="0"/>
                                  </p:stCondLst>
                                  <p:childTnLst>
                                    <p:set>
                                      <p:cBhvr>
                                        <p:cTn id="35" dur="1" fill="hold">
                                          <p:stCondLst>
                                            <p:cond delay="0"/>
                                          </p:stCondLst>
                                        </p:cTn>
                                        <p:tgtEl>
                                          <p:spTgt spid="34831"/>
                                        </p:tgtEl>
                                        <p:attrNameLst>
                                          <p:attrName>style.visibility</p:attrName>
                                        </p:attrNameLst>
                                      </p:cBhvr>
                                      <p:to>
                                        <p:strVal val="visible"/>
                                      </p:to>
                                    </p:set>
                                    <p:animEffect transition="in" filter="fade">
                                      <p:cBhvr>
                                        <p:cTn id="36" dur="500"/>
                                        <p:tgtEl>
                                          <p:spTgt spid="34831"/>
                                        </p:tgtEl>
                                      </p:cBhvr>
                                    </p:animEffect>
                                  </p:childTnLst>
                                </p:cTn>
                              </p:par>
                              <p:par>
                                <p:cTn id="37" presetID="10" presetClass="entr" presetSubtype="0" fill="hold" nodeType="withEffect">
                                  <p:stCondLst>
                                    <p:cond delay="0"/>
                                  </p:stCondLst>
                                  <p:childTnLst>
                                    <p:set>
                                      <p:cBhvr>
                                        <p:cTn id="38" dur="1" fill="hold">
                                          <p:stCondLst>
                                            <p:cond delay="0"/>
                                          </p:stCondLst>
                                        </p:cTn>
                                        <p:tgtEl>
                                          <p:spTgt spid="34828"/>
                                        </p:tgtEl>
                                        <p:attrNameLst>
                                          <p:attrName>style.visibility</p:attrName>
                                        </p:attrNameLst>
                                      </p:cBhvr>
                                      <p:to>
                                        <p:strVal val="visible"/>
                                      </p:to>
                                    </p:set>
                                    <p:animEffect transition="in" filter="fade">
                                      <p:cBhvr>
                                        <p:cTn id="39" dur="500"/>
                                        <p:tgtEl>
                                          <p:spTgt spid="34828"/>
                                        </p:tgtEl>
                                      </p:cBhvr>
                                    </p:animEffect>
                                  </p:childTnLst>
                                </p:cTn>
                              </p:par>
                              <p:par>
                                <p:cTn id="40" presetID="10" presetClass="entr" presetSubtype="0" fill="hold" nodeType="withEffect">
                                  <p:stCondLst>
                                    <p:cond delay="0"/>
                                  </p:stCondLst>
                                  <p:childTnLst>
                                    <p:set>
                                      <p:cBhvr>
                                        <p:cTn id="41" dur="1" fill="hold">
                                          <p:stCondLst>
                                            <p:cond delay="0"/>
                                          </p:stCondLst>
                                        </p:cTn>
                                        <p:tgtEl>
                                          <p:spTgt spid="34829"/>
                                        </p:tgtEl>
                                        <p:attrNameLst>
                                          <p:attrName>style.visibility</p:attrName>
                                        </p:attrNameLst>
                                      </p:cBhvr>
                                      <p:to>
                                        <p:strVal val="visible"/>
                                      </p:to>
                                    </p:set>
                                    <p:animEffect transition="in" filter="fade">
                                      <p:cBhvr>
                                        <p:cTn id="42" dur="500"/>
                                        <p:tgtEl>
                                          <p:spTgt spid="34829"/>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4837"/>
                                        </p:tgtEl>
                                        <p:attrNameLst>
                                          <p:attrName>style.visibility</p:attrName>
                                        </p:attrNameLst>
                                      </p:cBhvr>
                                      <p:to>
                                        <p:strVal val="visible"/>
                                      </p:to>
                                    </p:set>
                                    <p:animEffect transition="in" filter="fade">
                                      <p:cBhvr>
                                        <p:cTn id="47" dur="500"/>
                                        <p:tgtEl>
                                          <p:spTgt spid="34837"/>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34836"/>
                                        </p:tgtEl>
                                        <p:attrNameLst>
                                          <p:attrName>style.visibility</p:attrName>
                                        </p:attrNameLst>
                                      </p:cBhvr>
                                      <p:to>
                                        <p:strVal val="visible"/>
                                      </p:to>
                                    </p:set>
                                    <p:animEffect transition="in" filter="fade">
                                      <p:cBhvr>
                                        <p:cTn id="50" dur="500"/>
                                        <p:tgtEl>
                                          <p:spTgt spid="34836"/>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4839"/>
                                        </p:tgtEl>
                                        <p:attrNameLst>
                                          <p:attrName>style.visibility</p:attrName>
                                        </p:attrNameLst>
                                      </p:cBhvr>
                                      <p:to>
                                        <p:strVal val="visible"/>
                                      </p:to>
                                    </p:set>
                                    <p:animEffect transition="in" filter="fade">
                                      <p:cBhvr>
                                        <p:cTn id="53" dur="500"/>
                                        <p:tgtEl>
                                          <p:spTgt spid="34839"/>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34840"/>
                                        </p:tgtEl>
                                        <p:attrNameLst>
                                          <p:attrName>style.visibility</p:attrName>
                                        </p:attrNameLst>
                                      </p:cBhvr>
                                      <p:to>
                                        <p:strVal val="visible"/>
                                      </p:to>
                                    </p:set>
                                    <p:animEffect transition="in" filter="fade">
                                      <p:cBhvr>
                                        <p:cTn id="56" dur="500"/>
                                        <p:tgtEl>
                                          <p:spTgt spid="34840"/>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34844"/>
                                        </p:tgtEl>
                                        <p:attrNameLst>
                                          <p:attrName>style.visibility</p:attrName>
                                        </p:attrNameLst>
                                      </p:cBhvr>
                                      <p:to>
                                        <p:strVal val="visible"/>
                                      </p:to>
                                    </p:set>
                                    <p:animEffect transition="in" filter="fade">
                                      <p:cBhvr>
                                        <p:cTn id="61" dur="500"/>
                                        <p:tgtEl>
                                          <p:spTgt spid="34844"/>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34845"/>
                                        </p:tgtEl>
                                        <p:attrNameLst>
                                          <p:attrName>style.visibility</p:attrName>
                                        </p:attrNameLst>
                                      </p:cBhvr>
                                      <p:to>
                                        <p:strVal val="visible"/>
                                      </p:to>
                                    </p:set>
                                    <p:animEffect transition="in" filter="fade">
                                      <p:cBhvr>
                                        <p:cTn id="66" dur="500"/>
                                        <p:tgtEl>
                                          <p:spTgt spid="34845"/>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34846"/>
                                        </p:tgtEl>
                                        <p:attrNameLst>
                                          <p:attrName>style.visibility</p:attrName>
                                        </p:attrNameLst>
                                      </p:cBhvr>
                                      <p:to>
                                        <p:strVal val="visible"/>
                                      </p:to>
                                    </p:set>
                                    <p:animEffect transition="in" filter="fade">
                                      <p:cBhvr>
                                        <p:cTn id="71" dur="500"/>
                                        <p:tgtEl>
                                          <p:spTgt spid="34846"/>
                                        </p:tgtEl>
                                      </p:cBhvr>
                                    </p:animEffect>
                                  </p:childTnLst>
                                </p:cTn>
                              </p:par>
                            </p:childTnLst>
                          </p:cTn>
                        </p:par>
                      </p:childTnLst>
                    </p:cTn>
                  </p:par>
                  <p:par>
                    <p:cTn id="72" fill="hold">
                      <p:stCondLst>
                        <p:cond delay="indefinite"/>
                      </p:stCondLst>
                      <p:childTnLst>
                        <p:par>
                          <p:cTn id="73" fill="hold">
                            <p:stCondLst>
                              <p:cond delay="0"/>
                            </p:stCondLst>
                            <p:childTnLst>
                              <p:par>
                                <p:cTn id="74" presetID="1" presetClass="emph" presetSubtype="2" fill="hold" nodeType="clickEffect">
                                  <p:stCondLst>
                                    <p:cond delay="0"/>
                                  </p:stCondLst>
                                  <p:childTnLst>
                                    <p:animClr clrSpc="rgb" dir="cw">
                                      <p:cBhvr>
                                        <p:cTn id="75" dur="500" fill="hold"/>
                                        <p:tgtEl>
                                          <p:spTgt spid="34837"/>
                                        </p:tgtEl>
                                        <p:attrNameLst>
                                          <p:attrName>fillcolor</p:attrName>
                                        </p:attrNameLst>
                                      </p:cBhvr>
                                      <p:to>
                                        <a:srgbClr val="FF0101"/>
                                      </p:to>
                                    </p:animClr>
                                    <p:set>
                                      <p:cBhvr>
                                        <p:cTn id="76" dur="500" fill="hold"/>
                                        <p:tgtEl>
                                          <p:spTgt spid="34837"/>
                                        </p:tgtEl>
                                        <p:attrNameLst>
                                          <p:attrName>fill.type</p:attrName>
                                        </p:attrNameLst>
                                      </p:cBhvr>
                                      <p:to>
                                        <p:strVal val="solid"/>
                                      </p:to>
                                    </p:set>
                                    <p:set>
                                      <p:cBhvr>
                                        <p:cTn id="77" dur="500" fill="hold"/>
                                        <p:tgtEl>
                                          <p:spTgt spid="34837"/>
                                        </p:tgtEl>
                                        <p:attrNameLst>
                                          <p:attrName>fill.on</p:attrName>
                                        </p:attrNameLst>
                                      </p:cBhvr>
                                      <p:to>
                                        <p:strVal val="true"/>
                                      </p:to>
                                    </p:set>
                                  </p:childTnLst>
                                </p:cTn>
                              </p:par>
                              <p:par>
                                <p:cTn id="78" presetID="1" presetClass="emph" presetSubtype="2" fill="hold" nodeType="withEffect">
                                  <p:stCondLst>
                                    <p:cond delay="0"/>
                                  </p:stCondLst>
                                  <p:childTnLst>
                                    <p:animClr clrSpc="rgb" dir="cw">
                                      <p:cBhvr>
                                        <p:cTn id="79" dur="500" fill="hold"/>
                                        <p:tgtEl>
                                          <p:spTgt spid="34836"/>
                                        </p:tgtEl>
                                        <p:attrNameLst>
                                          <p:attrName>fillcolor</p:attrName>
                                        </p:attrNameLst>
                                      </p:cBhvr>
                                      <p:to>
                                        <a:srgbClr val="FF0101"/>
                                      </p:to>
                                    </p:animClr>
                                    <p:set>
                                      <p:cBhvr>
                                        <p:cTn id="80" dur="500" fill="hold"/>
                                        <p:tgtEl>
                                          <p:spTgt spid="34836"/>
                                        </p:tgtEl>
                                        <p:attrNameLst>
                                          <p:attrName>fill.type</p:attrName>
                                        </p:attrNameLst>
                                      </p:cBhvr>
                                      <p:to>
                                        <p:strVal val="solid"/>
                                      </p:to>
                                    </p:set>
                                    <p:set>
                                      <p:cBhvr>
                                        <p:cTn id="81" dur="500" fill="hold"/>
                                        <p:tgtEl>
                                          <p:spTgt spid="34836"/>
                                        </p:tgtEl>
                                        <p:attrNameLst>
                                          <p:attrName>fill.on</p:attrName>
                                        </p:attrNameLst>
                                      </p:cBhvr>
                                      <p:to>
                                        <p:strVal val="true"/>
                                      </p:to>
                                    </p:set>
                                  </p:childTnLst>
                                </p:cTn>
                              </p:par>
                              <p:par>
                                <p:cTn id="82" presetID="1" presetClass="emph" presetSubtype="2" fill="hold" nodeType="withEffect">
                                  <p:stCondLst>
                                    <p:cond delay="0"/>
                                  </p:stCondLst>
                                  <p:childTnLst>
                                    <p:animClr clrSpc="rgb" dir="cw">
                                      <p:cBhvr>
                                        <p:cTn id="83" dur="500" fill="hold"/>
                                        <p:tgtEl>
                                          <p:spTgt spid="34839"/>
                                        </p:tgtEl>
                                        <p:attrNameLst>
                                          <p:attrName>fillcolor</p:attrName>
                                        </p:attrNameLst>
                                      </p:cBhvr>
                                      <p:to>
                                        <a:srgbClr val="FF0101"/>
                                      </p:to>
                                    </p:animClr>
                                    <p:set>
                                      <p:cBhvr>
                                        <p:cTn id="84" dur="500" fill="hold"/>
                                        <p:tgtEl>
                                          <p:spTgt spid="34839"/>
                                        </p:tgtEl>
                                        <p:attrNameLst>
                                          <p:attrName>fill.type</p:attrName>
                                        </p:attrNameLst>
                                      </p:cBhvr>
                                      <p:to>
                                        <p:strVal val="solid"/>
                                      </p:to>
                                    </p:set>
                                    <p:set>
                                      <p:cBhvr>
                                        <p:cTn id="85" dur="500" fill="hold"/>
                                        <p:tgtEl>
                                          <p:spTgt spid="34839"/>
                                        </p:tgtEl>
                                        <p:attrNameLst>
                                          <p:attrName>fill.on</p:attrName>
                                        </p:attrNameLst>
                                      </p:cBhvr>
                                      <p:to>
                                        <p:strVal val="true"/>
                                      </p:to>
                                    </p:set>
                                  </p:childTnLst>
                                </p:cTn>
                              </p:par>
                              <p:par>
                                <p:cTn id="86" presetID="1" presetClass="emph" presetSubtype="2" fill="hold" nodeType="withEffect">
                                  <p:stCondLst>
                                    <p:cond delay="0"/>
                                  </p:stCondLst>
                                  <p:childTnLst>
                                    <p:animClr clrSpc="rgb" dir="cw">
                                      <p:cBhvr>
                                        <p:cTn id="87" dur="500" fill="hold"/>
                                        <p:tgtEl>
                                          <p:spTgt spid="34840"/>
                                        </p:tgtEl>
                                        <p:attrNameLst>
                                          <p:attrName>fillcolor</p:attrName>
                                        </p:attrNameLst>
                                      </p:cBhvr>
                                      <p:to>
                                        <a:srgbClr val="FF0101"/>
                                      </p:to>
                                    </p:animClr>
                                    <p:set>
                                      <p:cBhvr>
                                        <p:cTn id="88" dur="500" fill="hold"/>
                                        <p:tgtEl>
                                          <p:spTgt spid="34840"/>
                                        </p:tgtEl>
                                        <p:attrNameLst>
                                          <p:attrName>fill.type</p:attrName>
                                        </p:attrNameLst>
                                      </p:cBhvr>
                                      <p:to>
                                        <p:strVal val="solid"/>
                                      </p:to>
                                    </p:set>
                                    <p:set>
                                      <p:cBhvr>
                                        <p:cTn id="89" dur="500" fill="hold"/>
                                        <p:tgtEl>
                                          <p:spTgt spid="34840"/>
                                        </p:tgtEl>
                                        <p:attrNameLst>
                                          <p:attrName>fill.on</p:attrName>
                                        </p:attrNameLst>
                                      </p:cBhvr>
                                      <p:to>
                                        <p:strVal val="true"/>
                                      </p:to>
                                    </p:set>
                                  </p:childTnLst>
                                </p:cTn>
                              </p:par>
                              <p:par>
                                <p:cTn id="90" presetID="7" presetClass="emph" presetSubtype="2" fill="hold" nodeType="withEffect">
                                  <p:stCondLst>
                                    <p:cond delay="0"/>
                                  </p:stCondLst>
                                  <p:childTnLst>
                                    <p:animClr clrSpc="rgb" dir="cw">
                                      <p:cBhvr>
                                        <p:cTn id="91" dur="500" fill="hold"/>
                                        <p:tgtEl>
                                          <p:spTgt spid="34844"/>
                                        </p:tgtEl>
                                        <p:attrNameLst>
                                          <p:attrName>stroke.color</p:attrName>
                                        </p:attrNameLst>
                                      </p:cBhvr>
                                      <p:to>
                                        <a:srgbClr val="3366FF"/>
                                      </p:to>
                                    </p:animClr>
                                    <p:set>
                                      <p:cBhvr>
                                        <p:cTn id="92" dur="500" fill="hold"/>
                                        <p:tgtEl>
                                          <p:spTgt spid="34844"/>
                                        </p:tgtEl>
                                        <p:attrNameLst>
                                          <p:attrName>stroke.on</p:attrName>
                                        </p:attrNameLst>
                                      </p:cBhvr>
                                      <p:to>
                                        <p:strVal val="true"/>
                                      </p:to>
                                    </p:set>
                                  </p:childTnLst>
                                </p:cTn>
                              </p:par>
                              <p:par>
                                <p:cTn id="93" presetID="7" presetClass="emph" presetSubtype="2" fill="hold" nodeType="withEffect">
                                  <p:stCondLst>
                                    <p:cond delay="0"/>
                                  </p:stCondLst>
                                  <p:childTnLst>
                                    <p:animClr clrSpc="rgb" dir="cw">
                                      <p:cBhvr>
                                        <p:cTn id="94" dur="500" fill="hold"/>
                                        <p:tgtEl>
                                          <p:spTgt spid="34845"/>
                                        </p:tgtEl>
                                        <p:attrNameLst>
                                          <p:attrName>stroke.color</p:attrName>
                                        </p:attrNameLst>
                                      </p:cBhvr>
                                      <p:to>
                                        <a:srgbClr val="3366FF"/>
                                      </p:to>
                                    </p:animClr>
                                    <p:set>
                                      <p:cBhvr>
                                        <p:cTn id="95" dur="500" fill="hold"/>
                                        <p:tgtEl>
                                          <p:spTgt spid="34845"/>
                                        </p:tgtEl>
                                        <p:attrNameLst>
                                          <p:attrName>stroke.on</p:attrName>
                                        </p:attrNameLst>
                                      </p:cBhvr>
                                      <p:to>
                                        <p:strVal val="true"/>
                                      </p:to>
                                    </p:set>
                                  </p:childTnLst>
                                </p:cTn>
                              </p:par>
                              <p:par>
                                <p:cTn id="96" presetID="7" presetClass="emph" presetSubtype="2" fill="hold" nodeType="withEffect">
                                  <p:stCondLst>
                                    <p:cond delay="0"/>
                                  </p:stCondLst>
                                  <p:childTnLst>
                                    <p:animClr clrSpc="rgb" dir="cw">
                                      <p:cBhvr>
                                        <p:cTn id="97" dur="500" fill="hold"/>
                                        <p:tgtEl>
                                          <p:spTgt spid="34846"/>
                                        </p:tgtEl>
                                        <p:attrNameLst>
                                          <p:attrName>stroke.color</p:attrName>
                                        </p:attrNameLst>
                                      </p:cBhvr>
                                      <p:to>
                                        <a:srgbClr val="3366FF"/>
                                      </p:to>
                                    </p:animClr>
                                    <p:set>
                                      <p:cBhvr>
                                        <p:cTn id="98" dur="500" fill="hold"/>
                                        <p:tgtEl>
                                          <p:spTgt spid="34846"/>
                                        </p:tgtEl>
                                        <p:attrNameLst>
                                          <p:attrName>stroke.on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819" grpId="0" build="p"/>
      <p:bldP spid="34824" grpId="0"/>
      <p:bldP spid="34825" grpId="0"/>
      <p:bldP spid="34826" grpId="0"/>
      <p:bldP spid="34827" grpId="0"/>
      <p:bldP spid="34844" grpId="0" animBg="1"/>
      <p:bldP spid="34845" grpId="0" animBg="1"/>
      <p:bldP spid="34846" grpId="0" animBg="1"/>
      <p:bldP spid="34836" grpId="0" animBg="1"/>
      <p:bldP spid="34837" grpId="0" animBg="1"/>
      <p:bldP spid="34839" grpId="0" animBg="1"/>
      <p:bldP spid="34840"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39670077-160C-4C9E-8D68-9D8584F9F5DB}" type="slidenum">
              <a:rPr lang="he-IL" altLang="en-US"/>
              <a:pPr/>
              <a:t>51</a:t>
            </a:fld>
            <a:endParaRPr lang="en-US" altLang="en-US"/>
          </a:p>
        </p:txBody>
      </p:sp>
      <p:sp>
        <p:nvSpPr>
          <p:cNvPr id="713730" name="Rectangle 2"/>
          <p:cNvSpPr>
            <a:spLocks noGrp="1" noChangeArrowheads="1"/>
          </p:cNvSpPr>
          <p:nvPr>
            <p:ph type="title"/>
          </p:nvPr>
        </p:nvSpPr>
        <p:spPr/>
        <p:txBody>
          <a:bodyPr/>
          <a:lstStyle/>
          <a:p>
            <a:r>
              <a:rPr lang="en-US"/>
              <a:t>Affine Structure from Motion</a:t>
            </a:r>
          </a:p>
        </p:txBody>
      </p:sp>
      <p:sp>
        <p:nvSpPr>
          <p:cNvPr id="713731" name="Rectangle 3"/>
          <p:cNvSpPr>
            <a:spLocks noGrp="1" noChangeArrowheads="1"/>
          </p:cNvSpPr>
          <p:nvPr>
            <p:ph type="body" idx="1"/>
          </p:nvPr>
        </p:nvSpPr>
        <p:spPr/>
        <p:txBody>
          <a:bodyPr/>
          <a:lstStyle/>
          <a:p>
            <a:pPr>
              <a:buFont typeface="Wingdings" pitchFamily="2" charset="2"/>
              <a:buNone/>
            </a:pPr>
            <a:r>
              <a:rPr lang="en-US" dirty="0">
                <a:solidFill>
                  <a:srgbClr val="990099"/>
                </a:solidFill>
              </a:rPr>
              <a:t>The Problem:</a:t>
            </a:r>
          </a:p>
          <a:p>
            <a:pPr>
              <a:buFont typeface="Wingdings" pitchFamily="2" charset="2"/>
              <a:buNone/>
            </a:pPr>
            <a:r>
              <a:rPr lang="en-US" dirty="0"/>
              <a:t>Reconstruct scene geometry and camera motion from two or more images</a:t>
            </a:r>
          </a:p>
          <a:p>
            <a:pPr>
              <a:buFont typeface="Wingdings" pitchFamily="2" charset="2"/>
              <a:buNone/>
            </a:pPr>
            <a:endParaRPr lang="en-US" dirty="0"/>
          </a:p>
          <a:p>
            <a:pPr>
              <a:buFont typeface="Wingdings" pitchFamily="2" charset="2"/>
              <a:buNone/>
            </a:pPr>
            <a:r>
              <a:rPr lang="en-US" dirty="0">
                <a:solidFill>
                  <a:srgbClr val="990099"/>
                </a:solidFill>
              </a:rPr>
              <a:t>Assumptions:</a:t>
            </a:r>
          </a:p>
          <a:p>
            <a:r>
              <a:rPr lang="en-US" dirty="0"/>
              <a:t>Known correspondence </a:t>
            </a:r>
          </a:p>
          <a:p>
            <a:r>
              <a:rPr lang="en-US" dirty="0"/>
              <a:t>Orthographic projection</a:t>
            </a:r>
          </a:p>
          <a:p>
            <a:endParaRPr lang="en-US" dirty="0"/>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CF244212-C61D-4768-B5D2-CD0A45CF1910}" type="slidenum">
              <a:rPr lang="he-IL" altLang="en-US"/>
              <a:pPr/>
              <a:t>52</a:t>
            </a:fld>
            <a:endParaRPr lang="en-US" altLang="en-US"/>
          </a:p>
        </p:txBody>
      </p:sp>
      <p:sp>
        <p:nvSpPr>
          <p:cNvPr id="715778" name="Rectangle 2"/>
          <p:cNvSpPr>
            <a:spLocks noGrp="1" noChangeArrowheads="1"/>
          </p:cNvSpPr>
          <p:nvPr>
            <p:ph type="title"/>
          </p:nvPr>
        </p:nvSpPr>
        <p:spPr/>
        <p:txBody>
          <a:bodyPr/>
          <a:lstStyle/>
          <a:p>
            <a:r>
              <a:rPr lang="en-US"/>
              <a:t>Affine Transformation</a:t>
            </a:r>
          </a:p>
        </p:txBody>
      </p:sp>
      <p:sp>
        <p:nvSpPr>
          <p:cNvPr id="715779" name="Rectangle 3"/>
          <p:cNvSpPr>
            <a:spLocks noGrp="1" noChangeArrowheads="1"/>
          </p:cNvSpPr>
          <p:nvPr>
            <p:ph type="body" idx="1"/>
          </p:nvPr>
        </p:nvSpPr>
        <p:spPr/>
        <p:txBody>
          <a:bodyPr/>
          <a:lstStyle/>
          <a:p>
            <a:r>
              <a:rPr lang="en-US" dirty="0"/>
              <a:t>Translation, rotation, </a:t>
            </a:r>
            <a:r>
              <a:rPr lang="en-US" dirty="0" err="1"/>
              <a:t>nonuniform</a:t>
            </a:r>
            <a:r>
              <a:rPr lang="en-US" dirty="0"/>
              <a:t> scaling, shear </a:t>
            </a:r>
          </a:p>
          <a:p>
            <a:r>
              <a:rPr lang="en-US" dirty="0"/>
              <a:t>Parallel lines remain parallel</a:t>
            </a:r>
          </a:p>
          <a:p>
            <a:r>
              <a:rPr lang="en-US" dirty="0" smtClean="0"/>
              <a:t>Lengths</a:t>
            </a:r>
            <a:r>
              <a:rPr lang="en-US" dirty="0"/>
              <a:t>, areas, angles are lost</a:t>
            </a:r>
          </a:p>
          <a:p>
            <a:endParaRPr lang="en-US" dirty="0"/>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6"/>
          <p:cNvSpPr>
            <a:spLocks noGrp="1"/>
          </p:cNvSpPr>
          <p:nvPr>
            <p:ph type="sldNum" sz="quarter" idx="11"/>
          </p:nvPr>
        </p:nvSpPr>
        <p:spPr/>
        <p:txBody>
          <a:bodyPr/>
          <a:lstStyle/>
          <a:p>
            <a:fld id="{8EA46486-3A20-472C-95FA-EE9F9E927E56}" type="slidenum">
              <a:rPr lang="he-IL" altLang="en-US"/>
              <a:pPr/>
              <a:t>53</a:t>
            </a:fld>
            <a:endParaRPr lang="en-US" altLang="en-US"/>
          </a:p>
        </p:txBody>
      </p:sp>
      <p:sp>
        <p:nvSpPr>
          <p:cNvPr id="717826" name="Rectangle 2"/>
          <p:cNvSpPr>
            <a:spLocks noGrp="1" noChangeArrowheads="1"/>
          </p:cNvSpPr>
          <p:nvPr>
            <p:ph type="title"/>
          </p:nvPr>
        </p:nvSpPr>
        <p:spPr/>
        <p:txBody>
          <a:bodyPr/>
          <a:lstStyle/>
          <a:p>
            <a:r>
              <a:rPr lang="en-US" sz="3600" dirty="0"/>
              <a:t>Orthographic+ </a:t>
            </a:r>
            <a:r>
              <a:rPr lang="en-US" sz="3600" dirty="0" smtClean="0"/>
              <a:t>Scale  </a:t>
            </a:r>
            <a:r>
              <a:rPr lang="en-US" sz="3600" dirty="0"/>
              <a:t>P</a:t>
            </a:r>
            <a:r>
              <a:rPr lang="en-US" sz="3600" dirty="0" smtClean="0"/>
              <a:t>rojection</a:t>
            </a:r>
            <a:endParaRPr lang="en-GB" sz="3600" dirty="0"/>
          </a:p>
        </p:txBody>
      </p:sp>
      <p:sp>
        <p:nvSpPr>
          <p:cNvPr id="717827" name="Rectangle 3"/>
          <p:cNvSpPr>
            <a:spLocks noGrp="1" noChangeArrowheads="1"/>
          </p:cNvSpPr>
          <p:nvPr>
            <p:ph type="body" sz="half" idx="1"/>
          </p:nvPr>
        </p:nvSpPr>
        <p:spPr>
          <a:xfrm>
            <a:off x="457200" y="1885950"/>
            <a:ext cx="8153400" cy="3752850"/>
          </a:xfrm>
        </p:spPr>
        <p:txBody>
          <a:bodyPr/>
          <a:lstStyle/>
          <a:p>
            <a:pPr>
              <a:lnSpc>
                <a:spcPct val="90000"/>
              </a:lnSpc>
            </a:pPr>
            <a:r>
              <a:rPr lang="en-US" sz="2800" dirty="0"/>
              <a:t>Let </a:t>
            </a:r>
            <a:r>
              <a:rPr lang="en-US" sz="2800" dirty="0">
                <a:solidFill>
                  <a:srgbClr val="006600"/>
                </a:solidFill>
              </a:rPr>
              <a:t>P</a:t>
            </a:r>
            <a:r>
              <a:rPr lang="en-US" sz="2800" dirty="0"/>
              <a:t> be an object point and </a:t>
            </a:r>
            <a:r>
              <a:rPr lang="en-US" sz="2800" dirty="0">
                <a:solidFill>
                  <a:srgbClr val="006600"/>
                </a:solidFill>
              </a:rPr>
              <a:t>p</a:t>
            </a:r>
            <a:r>
              <a:rPr lang="en-US" sz="2800" dirty="0"/>
              <a:t> be an image point then </a:t>
            </a:r>
            <a:r>
              <a:rPr lang="en-US" sz="2800" dirty="0" smtClean="0"/>
              <a:t>                         ,  where </a:t>
            </a:r>
            <a:endParaRPr lang="en-US" sz="2800" dirty="0"/>
          </a:p>
          <a:p>
            <a:pPr lvl="1">
              <a:lnSpc>
                <a:spcPct val="90000"/>
              </a:lnSpc>
            </a:pPr>
            <a:r>
              <a:rPr lang="en-US" sz="2400" dirty="0">
                <a:solidFill>
                  <a:srgbClr val="006600"/>
                </a:solidFill>
              </a:rPr>
              <a:t>R</a:t>
            </a:r>
            <a:r>
              <a:rPr lang="en-US" sz="2400" dirty="0"/>
              <a:t> is a </a:t>
            </a:r>
            <a:r>
              <a:rPr lang="en-US" sz="2400" dirty="0">
                <a:solidFill>
                  <a:srgbClr val="006600"/>
                </a:solidFill>
              </a:rPr>
              <a:t>3x3</a:t>
            </a:r>
            <a:r>
              <a:rPr lang="en-US" sz="2400" dirty="0"/>
              <a:t> rotation matrix</a:t>
            </a:r>
          </a:p>
          <a:p>
            <a:pPr lvl="1">
              <a:lnSpc>
                <a:spcPct val="90000"/>
              </a:lnSpc>
            </a:pPr>
            <a:r>
              <a:rPr lang="en-US" sz="2400" dirty="0">
                <a:solidFill>
                  <a:srgbClr val="006600"/>
                </a:solidFill>
              </a:rPr>
              <a:t>s</a:t>
            </a:r>
            <a:r>
              <a:rPr lang="en-US" sz="2400" dirty="0"/>
              <a:t> is a scale factor  </a:t>
            </a:r>
          </a:p>
          <a:p>
            <a:pPr lvl="1">
              <a:lnSpc>
                <a:spcPct val="90000"/>
              </a:lnSpc>
            </a:pPr>
            <a:r>
              <a:rPr lang="en-US" sz="2400" dirty="0">
                <a:solidFill>
                  <a:srgbClr val="006600"/>
                </a:solidFill>
              </a:rPr>
              <a:t>T</a:t>
            </a:r>
            <a:r>
              <a:rPr lang="en-US" sz="2400" dirty="0"/>
              <a:t> is a translation vector</a:t>
            </a:r>
          </a:p>
          <a:p>
            <a:pPr>
              <a:lnSpc>
                <a:spcPct val="90000"/>
              </a:lnSpc>
            </a:pPr>
            <a:r>
              <a:rPr lang="en-US" sz="2800" dirty="0"/>
              <a:t>Define 	            </a:t>
            </a:r>
            <a:r>
              <a:rPr lang="en-US" sz="2800" dirty="0" smtClean="0"/>
              <a:t> that </a:t>
            </a:r>
            <a:r>
              <a:rPr lang="en-US" sz="2800" dirty="0"/>
              <a:t>is</a:t>
            </a:r>
            <a:r>
              <a:rPr lang="en-US" sz="2800" i="1" dirty="0"/>
              <a:t> </a:t>
            </a:r>
            <a:r>
              <a:rPr lang="en-US" sz="2800" i="1" dirty="0">
                <a:solidFill>
                  <a:srgbClr val="006600"/>
                </a:solidFill>
              </a:rPr>
              <a:t>M</a:t>
            </a:r>
            <a:r>
              <a:rPr lang="en-US" sz="2800" i="1" dirty="0"/>
              <a:t> </a:t>
            </a:r>
            <a:r>
              <a:rPr lang="en-US" sz="2800" dirty="0"/>
              <a:t>is a </a:t>
            </a:r>
            <a:r>
              <a:rPr lang="en-US" sz="2800" i="1" dirty="0">
                <a:solidFill>
                  <a:srgbClr val="006600"/>
                </a:solidFill>
              </a:rPr>
              <a:t>2x3</a:t>
            </a:r>
            <a:r>
              <a:rPr lang="en-US" sz="2800" dirty="0"/>
              <a:t> </a:t>
            </a:r>
            <a:r>
              <a:rPr lang="en-US" sz="2800" dirty="0" smtClean="0"/>
              <a:t>matrix</a:t>
            </a:r>
          </a:p>
          <a:p>
            <a:pPr>
              <a:lnSpc>
                <a:spcPct val="90000"/>
              </a:lnSpc>
            </a:pPr>
            <a:r>
              <a:rPr lang="en-US" sz="2800" dirty="0" smtClean="0"/>
              <a:t>In </a:t>
            </a:r>
            <a:r>
              <a:rPr lang="en-US" sz="2800" dirty="0"/>
              <a:t>this case		</a:t>
            </a:r>
            <a:r>
              <a:rPr lang="en-US" sz="2800" dirty="0" smtClean="0"/>
              <a:t>   ,  where </a:t>
            </a:r>
            <a:r>
              <a:rPr lang="en-US" sz="2800" i="1" dirty="0">
                <a:solidFill>
                  <a:srgbClr val="006600"/>
                </a:solidFill>
              </a:rPr>
              <a:t>b=MT</a:t>
            </a:r>
          </a:p>
          <a:p>
            <a:pPr>
              <a:lnSpc>
                <a:spcPct val="90000"/>
              </a:lnSpc>
            </a:pPr>
            <a:endParaRPr lang="en-GB" sz="2800" dirty="0">
              <a:solidFill>
                <a:srgbClr val="006600"/>
              </a:solidFill>
            </a:endParaRPr>
          </a:p>
        </p:txBody>
      </p:sp>
      <p:graphicFrame>
        <p:nvGraphicFramePr>
          <p:cNvPr id="717828" name="Object 4"/>
          <p:cNvGraphicFramePr>
            <a:graphicFrameLocks noGrp="1" noChangeAspect="1"/>
          </p:cNvGraphicFramePr>
          <p:nvPr>
            <p:ph sz="quarter" idx="2"/>
            <p:extLst>
              <p:ext uri="{D42A27DB-BD31-4B8C-83A1-F6EECF244321}">
                <p14:modId xmlns:p14="http://schemas.microsoft.com/office/powerpoint/2010/main" val="3497409866"/>
              </p:ext>
            </p:extLst>
          </p:nvPr>
        </p:nvGraphicFramePr>
        <p:xfrm>
          <a:off x="2554487" y="2273293"/>
          <a:ext cx="2819400" cy="496888"/>
        </p:xfrm>
        <a:graphic>
          <a:graphicData uri="http://schemas.openxmlformats.org/presentationml/2006/ole">
            <mc:AlternateContent xmlns:mc="http://schemas.openxmlformats.org/markup-compatibility/2006">
              <mc:Choice xmlns:v="urn:schemas-microsoft-com:vml" Requires="v">
                <p:oleObj spid="_x0000_s90276" name="משוואה" r:id="rId4" imgW="1371600" imgH="241200" progId="Equation.3">
                  <p:embed/>
                </p:oleObj>
              </mc:Choice>
              <mc:Fallback>
                <p:oleObj name="משוואה" r:id="rId4" imgW="1371600" imgH="241200" progId="Equation.3">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54487" y="2273293"/>
                        <a:ext cx="2819400" cy="4968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17829" name="Object 5"/>
          <p:cNvGraphicFramePr>
            <a:graphicFrameLocks noGrp="1" noChangeAspect="1"/>
          </p:cNvGraphicFramePr>
          <p:nvPr>
            <p:ph sz="quarter" idx="3"/>
            <p:extLst>
              <p:ext uri="{D42A27DB-BD31-4B8C-83A1-F6EECF244321}">
                <p14:modId xmlns:p14="http://schemas.microsoft.com/office/powerpoint/2010/main" val="3895694990"/>
              </p:ext>
            </p:extLst>
          </p:nvPr>
        </p:nvGraphicFramePr>
        <p:xfrm>
          <a:off x="1989207" y="4001290"/>
          <a:ext cx="1828800" cy="406400"/>
        </p:xfrm>
        <a:graphic>
          <a:graphicData uri="http://schemas.openxmlformats.org/presentationml/2006/ole">
            <mc:AlternateContent xmlns:mc="http://schemas.openxmlformats.org/markup-compatibility/2006">
              <mc:Choice xmlns:v="urn:schemas-microsoft-com:vml" Requires="v">
                <p:oleObj spid="_x0000_s90277" name="משוואה" r:id="rId6" imgW="914400" imgH="203040" progId="Equation.3">
                  <p:embed/>
                </p:oleObj>
              </mc:Choice>
              <mc:Fallback>
                <p:oleObj name="משוואה" r:id="rId6" imgW="914400" imgH="203040" progId="Equation.3">
                  <p:embed/>
                  <p:pic>
                    <p:nvPicPr>
                      <p:cNvPr id="0"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89207" y="4001290"/>
                        <a:ext cx="1828800" cy="406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17830" name="Object 6"/>
          <p:cNvGraphicFramePr>
            <a:graphicFrameLocks noChangeAspect="1"/>
          </p:cNvGraphicFramePr>
          <p:nvPr>
            <p:extLst>
              <p:ext uri="{D42A27DB-BD31-4B8C-83A1-F6EECF244321}">
                <p14:modId xmlns:p14="http://schemas.microsoft.com/office/powerpoint/2010/main" val="1317577576"/>
              </p:ext>
            </p:extLst>
          </p:nvPr>
        </p:nvGraphicFramePr>
        <p:xfrm>
          <a:off x="2903607" y="4472541"/>
          <a:ext cx="1565275" cy="417513"/>
        </p:xfrm>
        <a:graphic>
          <a:graphicData uri="http://schemas.openxmlformats.org/presentationml/2006/ole">
            <mc:AlternateContent xmlns:mc="http://schemas.openxmlformats.org/markup-compatibility/2006">
              <mc:Choice xmlns:v="urn:schemas-microsoft-com:vml" Requires="v">
                <p:oleObj spid="_x0000_s90278" name="משוואה" r:id="rId8" imgW="761760" imgH="203040" progId="Equation.3">
                  <p:embed/>
                </p:oleObj>
              </mc:Choice>
              <mc:Fallback>
                <p:oleObj name="משוואה" r:id="rId8" imgW="761760" imgH="203040" progId="Equation.3">
                  <p:embed/>
                  <p:pic>
                    <p:nvPicPr>
                      <p:cNvPr id="0" name="Picture 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903607" y="4472541"/>
                        <a:ext cx="1565275" cy="4175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4"/>
          <p:cNvSpPr>
            <a:spLocks noGrp="1"/>
          </p:cNvSpPr>
          <p:nvPr>
            <p:ph type="sldNum" sz="quarter" idx="11"/>
          </p:nvPr>
        </p:nvSpPr>
        <p:spPr/>
        <p:txBody>
          <a:bodyPr/>
          <a:lstStyle/>
          <a:p>
            <a:fld id="{614B76D0-3123-49FD-8E16-6DBB9D793E97}" type="slidenum">
              <a:rPr lang="he-IL" altLang="en-US"/>
              <a:pPr/>
              <a:t>54</a:t>
            </a:fld>
            <a:endParaRPr lang="en-US" altLang="en-US"/>
          </a:p>
        </p:txBody>
      </p:sp>
      <p:sp>
        <p:nvSpPr>
          <p:cNvPr id="806914" name="Rectangle 2"/>
          <p:cNvSpPr>
            <a:spLocks noGrp="1" noChangeArrowheads="1"/>
          </p:cNvSpPr>
          <p:nvPr>
            <p:ph type="title"/>
          </p:nvPr>
        </p:nvSpPr>
        <p:spPr/>
        <p:txBody>
          <a:bodyPr/>
          <a:lstStyle/>
          <a:p>
            <a:endParaRPr lang="en-US"/>
          </a:p>
        </p:txBody>
      </p:sp>
      <p:sp>
        <p:nvSpPr>
          <p:cNvPr id="806915" name="Rectangle 3"/>
          <p:cNvSpPr>
            <a:spLocks noGrp="1" noChangeArrowheads="1"/>
          </p:cNvSpPr>
          <p:nvPr>
            <p:ph type="body" idx="1"/>
          </p:nvPr>
        </p:nvSpPr>
        <p:spPr/>
        <p:txBody>
          <a:bodyPr/>
          <a:lstStyle/>
          <a:p>
            <a:endParaRPr lang="en-US"/>
          </a:p>
        </p:txBody>
      </p:sp>
      <p:pic>
        <p:nvPicPr>
          <p:cNvPr id="806916" name="Picture 4" descr="fig5"/>
          <p:cNvPicPr>
            <a:picLocks noChangeAspect="1" noChangeArrowheads="1"/>
          </p:cNvPicPr>
          <p:nvPr/>
        </p:nvPicPr>
        <p:blipFill>
          <a:blip r:embed="rId3" cstate="print"/>
          <a:srcRect/>
          <a:stretch>
            <a:fillRect/>
          </a:stretch>
        </p:blipFill>
        <p:spPr bwMode="auto">
          <a:xfrm>
            <a:off x="1905000" y="1447800"/>
            <a:ext cx="4699000" cy="2744788"/>
          </a:xfrm>
          <a:prstGeom prst="rect">
            <a:avLst/>
          </a:prstGeom>
          <a:noFill/>
        </p:spPr>
      </p:pic>
      <p:pic>
        <p:nvPicPr>
          <p:cNvPr id="806917" name="Picture 5" descr="fig5"/>
          <p:cNvPicPr>
            <a:picLocks noChangeAspect="1" noChangeArrowheads="1"/>
          </p:cNvPicPr>
          <p:nvPr/>
        </p:nvPicPr>
        <p:blipFill>
          <a:blip r:embed="rId4" cstate="print"/>
          <a:srcRect/>
          <a:stretch>
            <a:fillRect/>
          </a:stretch>
        </p:blipFill>
        <p:spPr bwMode="auto">
          <a:xfrm>
            <a:off x="1219200" y="4267200"/>
            <a:ext cx="2439988" cy="1830388"/>
          </a:xfrm>
          <a:prstGeom prst="rect">
            <a:avLst/>
          </a:prstGeom>
          <a:noFill/>
          <a:ln w="9525">
            <a:noFill/>
            <a:miter lim="800000"/>
            <a:headEnd/>
            <a:tailEnd/>
          </a:ln>
        </p:spPr>
      </p:pic>
      <p:pic>
        <p:nvPicPr>
          <p:cNvPr id="806918" name="Picture 6" descr="fig5"/>
          <p:cNvPicPr>
            <a:picLocks noChangeAspect="1" noChangeArrowheads="1"/>
          </p:cNvPicPr>
          <p:nvPr/>
        </p:nvPicPr>
        <p:blipFill>
          <a:blip r:embed="rId5" cstate="print"/>
          <a:srcRect/>
          <a:stretch>
            <a:fillRect/>
          </a:stretch>
        </p:blipFill>
        <p:spPr bwMode="auto">
          <a:xfrm>
            <a:off x="4191000" y="4343400"/>
            <a:ext cx="2439988" cy="1830388"/>
          </a:xfrm>
          <a:prstGeom prst="rect">
            <a:avLst/>
          </a:prstGeom>
          <a:noFill/>
        </p:spPr>
      </p:pic>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4"/>
          <p:cNvSpPr>
            <a:spLocks noGrp="1"/>
          </p:cNvSpPr>
          <p:nvPr>
            <p:ph type="sldNum" sz="quarter" idx="11"/>
          </p:nvPr>
        </p:nvSpPr>
        <p:spPr/>
        <p:txBody>
          <a:bodyPr/>
          <a:lstStyle/>
          <a:p>
            <a:fld id="{CD59C85F-3F5B-4A4F-890C-750D11EBF038}" type="slidenum">
              <a:rPr lang="he-IL" altLang="en-US"/>
              <a:pPr/>
              <a:t>55</a:t>
            </a:fld>
            <a:endParaRPr lang="en-US" altLang="en-US"/>
          </a:p>
        </p:txBody>
      </p:sp>
      <p:sp>
        <p:nvSpPr>
          <p:cNvPr id="719874" name="Rectangle 2"/>
          <p:cNvSpPr>
            <a:spLocks noGrp="1" noChangeArrowheads="1"/>
          </p:cNvSpPr>
          <p:nvPr>
            <p:ph type="title"/>
          </p:nvPr>
        </p:nvSpPr>
        <p:spPr/>
        <p:txBody>
          <a:bodyPr/>
          <a:lstStyle/>
          <a:p>
            <a:r>
              <a:rPr lang="en-US" dirty="0"/>
              <a:t>Get </a:t>
            </a:r>
            <a:r>
              <a:rPr lang="en-US" dirty="0" smtClean="0"/>
              <a:t>Rid </a:t>
            </a:r>
            <a:r>
              <a:rPr lang="en-US" dirty="0"/>
              <a:t>from </a:t>
            </a:r>
            <a:r>
              <a:rPr lang="en-US" dirty="0" smtClean="0"/>
              <a:t>Translation</a:t>
            </a:r>
            <a:endParaRPr lang="en-US" dirty="0"/>
          </a:p>
        </p:txBody>
      </p:sp>
      <p:sp>
        <p:nvSpPr>
          <p:cNvPr id="719875" name="Rectangle 3"/>
          <p:cNvSpPr>
            <a:spLocks noGrp="1" noChangeArrowheads="1"/>
          </p:cNvSpPr>
          <p:nvPr>
            <p:ph type="body" idx="1"/>
          </p:nvPr>
        </p:nvSpPr>
        <p:spPr/>
        <p:txBody>
          <a:bodyPr/>
          <a:lstStyle/>
          <a:p>
            <a:r>
              <a:rPr lang="en-US" dirty="0"/>
              <a:t>Let </a:t>
            </a:r>
            <a:r>
              <a:rPr lang="en-US" i="1" dirty="0">
                <a:solidFill>
                  <a:srgbClr val="006600"/>
                </a:solidFill>
              </a:rPr>
              <a:t>p</a:t>
            </a:r>
            <a:r>
              <a:rPr lang="en-US" i="1" baseline="-25000" dirty="0">
                <a:solidFill>
                  <a:srgbClr val="006600"/>
                </a:solidFill>
              </a:rPr>
              <a:t>i0</a:t>
            </a:r>
            <a:r>
              <a:rPr lang="en-US" dirty="0"/>
              <a:t> be the projection of the object point </a:t>
            </a:r>
            <a:r>
              <a:rPr lang="en-US" i="1" dirty="0">
                <a:solidFill>
                  <a:srgbClr val="006600"/>
                </a:solidFill>
              </a:rPr>
              <a:t>P</a:t>
            </a:r>
            <a:r>
              <a:rPr lang="en-US" i="1" baseline="-25000" dirty="0">
                <a:solidFill>
                  <a:srgbClr val="006600"/>
                </a:solidFill>
              </a:rPr>
              <a:t>0</a:t>
            </a:r>
            <a:r>
              <a:rPr lang="en-US" baseline="-25000" dirty="0"/>
              <a:t> </a:t>
            </a:r>
            <a:r>
              <a:rPr lang="en-US" dirty="0"/>
              <a:t>in image </a:t>
            </a:r>
            <a:r>
              <a:rPr lang="en-US" i="1" dirty="0" err="1">
                <a:solidFill>
                  <a:srgbClr val="006600"/>
                </a:solidFill>
              </a:rPr>
              <a:t>i</a:t>
            </a:r>
            <a:endParaRPr lang="en-US" dirty="0"/>
          </a:p>
          <a:p>
            <a:r>
              <a:rPr lang="en-US" dirty="0"/>
              <a:t>Translate all image points of image</a:t>
            </a:r>
            <a:r>
              <a:rPr lang="en-US" i="1" dirty="0"/>
              <a:t> </a:t>
            </a:r>
            <a:r>
              <a:rPr lang="en-US" i="1" dirty="0" err="1">
                <a:solidFill>
                  <a:srgbClr val="006600"/>
                </a:solidFill>
              </a:rPr>
              <a:t>i</a:t>
            </a:r>
            <a:r>
              <a:rPr lang="en-US" i="1" dirty="0">
                <a:solidFill>
                  <a:srgbClr val="006600"/>
                </a:solidFill>
              </a:rPr>
              <a:t> </a:t>
            </a:r>
            <a:r>
              <a:rPr lang="en-US" dirty="0"/>
              <a:t>:     </a:t>
            </a:r>
            <a:r>
              <a:rPr lang="en-US" i="1" dirty="0" err="1">
                <a:solidFill>
                  <a:srgbClr val="006600"/>
                </a:solidFill>
              </a:rPr>
              <a:t>q</a:t>
            </a:r>
            <a:r>
              <a:rPr lang="en-US" i="1" baseline="-25000" dirty="0" err="1">
                <a:solidFill>
                  <a:srgbClr val="006600"/>
                </a:solidFill>
              </a:rPr>
              <a:t>ij</a:t>
            </a:r>
            <a:r>
              <a:rPr lang="en-US" i="1" dirty="0">
                <a:solidFill>
                  <a:srgbClr val="006600"/>
                </a:solidFill>
              </a:rPr>
              <a:t> </a:t>
            </a:r>
            <a:r>
              <a:rPr lang="en-US" i="1" dirty="0">
                <a:solidFill>
                  <a:srgbClr val="006600"/>
                </a:solidFill>
                <a:sym typeface="Symbol" pitchFamily="18" charset="2"/>
              </a:rPr>
              <a:t></a:t>
            </a:r>
            <a:r>
              <a:rPr lang="en-US" i="1" dirty="0" err="1">
                <a:solidFill>
                  <a:srgbClr val="006600"/>
                </a:solidFill>
                <a:sym typeface="Symbol" pitchFamily="18" charset="2"/>
              </a:rPr>
              <a:t>p</a:t>
            </a:r>
            <a:r>
              <a:rPr lang="en-US" i="1" baseline="-25000" dirty="0" err="1">
                <a:solidFill>
                  <a:srgbClr val="006600"/>
                </a:solidFill>
                <a:sym typeface="Symbol" pitchFamily="18" charset="2"/>
              </a:rPr>
              <a:t>ij</a:t>
            </a:r>
            <a:r>
              <a:rPr lang="en-US" i="1" dirty="0">
                <a:solidFill>
                  <a:srgbClr val="006600"/>
                </a:solidFill>
                <a:sym typeface="Symbol" pitchFamily="18" charset="2"/>
              </a:rPr>
              <a:t>- </a:t>
            </a:r>
            <a:r>
              <a:rPr lang="en-US" i="1" dirty="0">
                <a:solidFill>
                  <a:srgbClr val="006600"/>
                </a:solidFill>
              </a:rPr>
              <a:t>p</a:t>
            </a:r>
            <a:r>
              <a:rPr lang="en-US" i="1" baseline="-25000" dirty="0">
                <a:solidFill>
                  <a:srgbClr val="006600"/>
                </a:solidFill>
              </a:rPr>
              <a:t>i0</a:t>
            </a:r>
          </a:p>
          <a:p>
            <a:r>
              <a:rPr lang="en-US" dirty="0">
                <a:sym typeface="Symbol" pitchFamily="18" charset="2"/>
              </a:rPr>
              <a:t>We now have</a:t>
            </a:r>
          </a:p>
          <a:p>
            <a:pPr>
              <a:buFont typeface="Wingdings" pitchFamily="2" charset="2"/>
              <a:buNone/>
            </a:pPr>
            <a:r>
              <a:rPr lang="en-US" dirty="0">
                <a:sym typeface="Symbol" pitchFamily="18" charset="2"/>
              </a:rPr>
              <a:t>	    instead of </a:t>
            </a:r>
          </a:p>
          <a:p>
            <a:endParaRPr lang="en-US" dirty="0">
              <a:sym typeface="Symbol" pitchFamily="18" charset="2"/>
            </a:endParaRPr>
          </a:p>
        </p:txBody>
      </p:sp>
      <p:graphicFrame>
        <p:nvGraphicFramePr>
          <p:cNvPr id="719876" name="Object 4"/>
          <p:cNvGraphicFramePr>
            <a:graphicFrameLocks noChangeAspect="1"/>
          </p:cNvGraphicFramePr>
          <p:nvPr/>
        </p:nvGraphicFramePr>
        <p:xfrm>
          <a:off x="3343275" y="4648200"/>
          <a:ext cx="2455863" cy="647700"/>
        </p:xfrm>
        <a:graphic>
          <a:graphicData uri="http://schemas.openxmlformats.org/presentationml/2006/ole">
            <mc:AlternateContent xmlns:mc="http://schemas.openxmlformats.org/markup-compatibility/2006">
              <mc:Choice xmlns:v="urn:schemas-microsoft-com:vml" Requires="v">
                <p:oleObj spid="_x0000_s91246" name="Equation" r:id="rId4" imgW="914400" imgH="241200" progId="Equation.3">
                  <p:embed/>
                </p:oleObj>
              </mc:Choice>
              <mc:Fallback>
                <p:oleObj name="Equation" r:id="rId4" imgW="914400" imgH="241200" progId="Equation.3">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43275" y="4648200"/>
                        <a:ext cx="2455863" cy="647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19877" name="Object 5"/>
          <p:cNvGraphicFramePr>
            <a:graphicFrameLocks noChangeAspect="1"/>
          </p:cNvGraphicFramePr>
          <p:nvPr/>
        </p:nvGraphicFramePr>
        <p:xfrm>
          <a:off x="3497263" y="4038600"/>
          <a:ext cx="1806575" cy="647700"/>
        </p:xfrm>
        <a:graphic>
          <a:graphicData uri="http://schemas.openxmlformats.org/presentationml/2006/ole">
            <mc:AlternateContent xmlns:mc="http://schemas.openxmlformats.org/markup-compatibility/2006">
              <mc:Choice xmlns:v="urn:schemas-microsoft-com:vml" Requires="v">
                <p:oleObj spid="_x0000_s91247" name="משוואה" r:id="rId6" imgW="672840" imgH="241200" progId="Equation.3">
                  <p:embed/>
                </p:oleObj>
              </mc:Choice>
              <mc:Fallback>
                <p:oleObj name="משוואה" r:id="rId6" imgW="672840" imgH="241200" progId="Equation.3">
                  <p:embed/>
                  <p:pic>
                    <p:nvPicPr>
                      <p:cNvPr id="0"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97263" y="4038600"/>
                        <a:ext cx="1806575" cy="647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4"/>
          <p:cNvSpPr>
            <a:spLocks noGrp="1"/>
          </p:cNvSpPr>
          <p:nvPr>
            <p:ph type="sldNum" sz="quarter" idx="11"/>
          </p:nvPr>
        </p:nvSpPr>
        <p:spPr/>
        <p:txBody>
          <a:bodyPr/>
          <a:lstStyle/>
          <a:p>
            <a:fld id="{B5B0CB20-C479-4ED9-8C39-E03CF85766AF}" type="slidenum">
              <a:rPr lang="he-IL" altLang="en-US"/>
              <a:pPr/>
              <a:t>56</a:t>
            </a:fld>
            <a:endParaRPr lang="en-US" altLang="en-US"/>
          </a:p>
        </p:txBody>
      </p:sp>
      <p:sp>
        <p:nvSpPr>
          <p:cNvPr id="721922" name="Rectangle 2"/>
          <p:cNvSpPr>
            <a:spLocks noGrp="1" noChangeArrowheads="1"/>
          </p:cNvSpPr>
          <p:nvPr>
            <p:ph type="title"/>
          </p:nvPr>
        </p:nvSpPr>
        <p:spPr/>
        <p:txBody>
          <a:bodyPr/>
          <a:lstStyle/>
          <a:p>
            <a:r>
              <a:rPr lang="en-US"/>
              <a:t>Tomasi - Kanade</a:t>
            </a:r>
          </a:p>
        </p:txBody>
      </p:sp>
      <p:sp>
        <p:nvSpPr>
          <p:cNvPr id="721923" name="Rectangle 3"/>
          <p:cNvSpPr>
            <a:spLocks noGrp="1" noChangeArrowheads="1"/>
          </p:cNvSpPr>
          <p:nvPr>
            <p:ph type="body" idx="1"/>
          </p:nvPr>
        </p:nvSpPr>
        <p:spPr/>
        <p:txBody>
          <a:bodyPr/>
          <a:lstStyle/>
          <a:p>
            <a:r>
              <a:rPr lang="en-US"/>
              <a:t>A factorization algorithm to solve SFM</a:t>
            </a:r>
          </a:p>
          <a:p>
            <a:r>
              <a:rPr lang="en-US"/>
              <a:t>Based on  SVD </a:t>
            </a:r>
          </a:p>
          <a:p>
            <a:pPr>
              <a:buFont typeface="Wingdings" pitchFamily="2" charset="2"/>
              <a:buNone/>
            </a:pPr>
            <a:endParaRPr lang="en-US"/>
          </a:p>
        </p:txBody>
      </p:sp>
      <p:sp>
        <p:nvSpPr>
          <p:cNvPr id="721924" name="Rectangle 4"/>
          <p:cNvSpPr>
            <a:spLocks noChangeArrowheads="1"/>
          </p:cNvSpPr>
          <p:nvPr/>
        </p:nvSpPr>
        <p:spPr bwMode="auto">
          <a:xfrm>
            <a:off x="152400" y="5011738"/>
            <a:ext cx="8763000" cy="1465262"/>
          </a:xfrm>
          <a:prstGeom prst="rect">
            <a:avLst/>
          </a:prstGeom>
          <a:noFill/>
          <a:ln w="12700" cap="sq">
            <a:noFill/>
            <a:miter lim="800000"/>
            <a:headEnd type="none" w="sm" len="sm"/>
            <a:tailEnd type="none" w="sm" len="sm"/>
          </a:ln>
          <a:effectLst/>
        </p:spPr>
        <p:txBody>
          <a:bodyPr>
            <a:spAutoFit/>
          </a:bodyPr>
          <a:lstStyle/>
          <a:p>
            <a:r>
              <a:rPr lang="en-US" sz="1800" b="0"/>
              <a:t>Reference:</a:t>
            </a:r>
          </a:p>
          <a:p>
            <a:r>
              <a:rPr lang="en-US" sz="1800" b="0">
                <a:latin typeface="Times New Roman"/>
              </a:rPr>
              <a:t>•</a:t>
            </a:r>
            <a:r>
              <a:rPr lang="en-US" sz="1800" b="0"/>
              <a:t> Forsyth and Ponce book: Section 14.3</a:t>
            </a:r>
          </a:p>
          <a:p>
            <a:r>
              <a:rPr lang="en-US" sz="1800" b="0">
                <a:latin typeface="Times New Roman"/>
              </a:rPr>
              <a:t>•</a:t>
            </a:r>
            <a:r>
              <a:rPr lang="en-US" sz="1800" b="0"/>
              <a:t> Carlo Tomasi and Takeo Kanade, </a:t>
            </a:r>
            <a:r>
              <a:rPr lang="en-US" sz="1800" b="0">
                <a:latin typeface="Times New Roman"/>
              </a:rPr>
              <a:t>“</a:t>
            </a:r>
            <a:r>
              <a:rPr lang="en-US" sz="1800" b="0"/>
              <a:t>Shape and motion from image streams under orthography: a factorization method,</a:t>
            </a:r>
            <a:r>
              <a:rPr lang="en-US" sz="1800" b="0">
                <a:latin typeface="Times New Roman"/>
              </a:rPr>
              <a:t>”</a:t>
            </a:r>
            <a:r>
              <a:rPr lang="en-US" sz="1800" b="0"/>
              <a:t> </a:t>
            </a:r>
            <a:r>
              <a:rPr lang="en-US" sz="1800" b="0" i="1"/>
              <a:t>International Journal of Computer Vision</a:t>
            </a:r>
            <a:r>
              <a:rPr lang="en-US" sz="1800" b="0"/>
              <a:t>, 9(2):137-154, November 1992.</a:t>
            </a:r>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4"/>
          <p:cNvSpPr>
            <a:spLocks noGrp="1"/>
          </p:cNvSpPr>
          <p:nvPr>
            <p:ph type="sldNum" sz="quarter" idx="11"/>
          </p:nvPr>
        </p:nvSpPr>
        <p:spPr/>
        <p:txBody>
          <a:bodyPr/>
          <a:lstStyle/>
          <a:p>
            <a:fld id="{043205FA-0726-4D44-9D65-EBB8F9CD2855}" type="slidenum">
              <a:rPr lang="he-IL" altLang="en-US"/>
              <a:pPr/>
              <a:t>57</a:t>
            </a:fld>
            <a:endParaRPr lang="en-US" altLang="en-US"/>
          </a:p>
        </p:txBody>
      </p:sp>
      <p:sp>
        <p:nvSpPr>
          <p:cNvPr id="795650" name="Rectangle 2"/>
          <p:cNvSpPr>
            <a:spLocks noGrp="1" noChangeArrowheads="1"/>
          </p:cNvSpPr>
          <p:nvPr>
            <p:ph type="title"/>
          </p:nvPr>
        </p:nvSpPr>
        <p:spPr/>
        <p:txBody>
          <a:bodyPr/>
          <a:lstStyle/>
          <a:p>
            <a:endParaRPr lang="en-US"/>
          </a:p>
        </p:txBody>
      </p:sp>
      <p:sp>
        <p:nvSpPr>
          <p:cNvPr id="795651" name="Rectangle 3"/>
          <p:cNvSpPr>
            <a:spLocks noGrp="1" noChangeArrowheads="1"/>
          </p:cNvSpPr>
          <p:nvPr>
            <p:ph type="body" idx="1"/>
          </p:nvPr>
        </p:nvSpPr>
        <p:spPr/>
        <p:txBody>
          <a:bodyPr/>
          <a:lstStyle/>
          <a:p>
            <a:endParaRPr lang="en-US"/>
          </a:p>
        </p:txBody>
      </p:sp>
      <p:pic>
        <p:nvPicPr>
          <p:cNvPr id="795652" name="Picture 4"/>
          <p:cNvPicPr>
            <a:picLocks noChangeAspect="1" noChangeArrowheads="1"/>
          </p:cNvPicPr>
          <p:nvPr/>
        </p:nvPicPr>
        <p:blipFill>
          <a:blip r:embed="rId3" cstate="print"/>
          <a:srcRect/>
          <a:stretch>
            <a:fillRect/>
          </a:stretch>
        </p:blipFill>
        <p:spPr bwMode="auto">
          <a:xfrm>
            <a:off x="533400" y="952500"/>
            <a:ext cx="7620000" cy="5203825"/>
          </a:xfrm>
          <a:prstGeom prst="rect">
            <a:avLst/>
          </a:prstGeom>
          <a:noFill/>
          <a:ln w="12700" cap="sq">
            <a:noFill/>
            <a:miter lim="800000"/>
            <a:headEnd type="none" w="sm" len="sm"/>
            <a:tailEnd type="none" w="sm" len="sm"/>
          </a:ln>
          <a:effectLst/>
        </p:spPr>
      </p:pic>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4"/>
          <p:cNvSpPr>
            <a:spLocks noGrp="1"/>
          </p:cNvSpPr>
          <p:nvPr>
            <p:ph type="sldNum" sz="quarter" idx="11"/>
          </p:nvPr>
        </p:nvSpPr>
        <p:spPr/>
        <p:txBody>
          <a:bodyPr/>
          <a:lstStyle/>
          <a:p>
            <a:fld id="{F274FC67-791C-432B-9648-3CE6014420AE}" type="slidenum">
              <a:rPr lang="he-IL" altLang="en-US"/>
              <a:pPr/>
              <a:t>58</a:t>
            </a:fld>
            <a:endParaRPr lang="en-US" altLang="en-US"/>
          </a:p>
        </p:txBody>
      </p:sp>
      <p:sp>
        <p:nvSpPr>
          <p:cNvPr id="723970" name="Rectangle 2"/>
          <p:cNvSpPr>
            <a:spLocks noGrp="1" noChangeArrowheads="1"/>
          </p:cNvSpPr>
          <p:nvPr>
            <p:ph type="title"/>
          </p:nvPr>
        </p:nvSpPr>
        <p:spPr/>
        <p:txBody>
          <a:bodyPr/>
          <a:lstStyle/>
          <a:p>
            <a:r>
              <a:rPr lang="en-US"/>
              <a:t>Set Up</a:t>
            </a:r>
            <a:endParaRPr lang="en-US">
              <a:solidFill>
                <a:srgbClr val="000000"/>
              </a:solidFill>
              <a:latin typeface="Arial" pitchFamily="34" charset="0"/>
              <a:cs typeface="Arial" pitchFamily="34" charset="0"/>
            </a:endParaRPr>
          </a:p>
        </p:txBody>
      </p:sp>
      <p:sp>
        <p:nvSpPr>
          <p:cNvPr id="723971" name="Rectangle 3"/>
          <p:cNvSpPr>
            <a:spLocks noGrp="1" noChangeArrowheads="1"/>
          </p:cNvSpPr>
          <p:nvPr>
            <p:ph type="body" idx="1"/>
          </p:nvPr>
        </p:nvSpPr>
        <p:spPr/>
        <p:txBody>
          <a:bodyPr/>
          <a:lstStyle/>
          <a:p>
            <a:pPr>
              <a:lnSpc>
                <a:spcPct val="90000"/>
              </a:lnSpc>
            </a:pPr>
            <a:r>
              <a:rPr lang="en-US" i="1" dirty="0">
                <a:solidFill>
                  <a:srgbClr val="008000"/>
                </a:solidFill>
              </a:rPr>
              <a:t>n</a:t>
            </a:r>
            <a:r>
              <a:rPr lang="en-US" dirty="0">
                <a:solidFill>
                  <a:srgbClr val="0033CC"/>
                </a:solidFill>
              </a:rPr>
              <a:t> </a:t>
            </a:r>
            <a:r>
              <a:rPr lang="en-US" dirty="0"/>
              <a:t>unknown object points,</a:t>
            </a:r>
          </a:p>
          <a:p>
            <a:pPr lvl="1">
              <a:lnSpc>
                <a:spcPct val="90000"/>
              </a:lnSpc>
            </a:pPr>
            <a:r>
              <a:rPr lang="en-US" sz="3200" i="1" dirty="0">
                <a:solidFill>
                  <a:srgbClr val="008000"/>
                </a:solidFill>
              </a:rPr>
              <a:t>3n</a:t>
            </a:r>
            <a:r>
              <a:rPr lang="en-US" dirty="0"/>
              <a:t> unknowns</a:t>
            </a:r>
            <a:r>
              <a:rPr lang="en-US" dirty="0">
                <a:solidFill>
                  <a:srgbClr val="0033CC"/>
                </a:solidFill>
              </a:rPr>
              <a:t> </a:t>
            </a:r>
          </a:p>
          <a:p>
            <a:pPr>
              <a:lnSpc>
                <a:spcPct val="90000"/>
              </a:lnSpc>
            </a:pPr>
            <a:r>
              <a:rPr lang="en-US" i="1" dirty="0">
                <a:solidFill>
                  <a:srgbClr val="008000"/>
                </a:solidFill>
              </a:rPr>
              <a:t>m</a:t>
            </a:r>
            <a:r>
              <a:rPr lang="en-US" dirty="0"/>
              <a:t> unknown cameras,  </a:t>
            </a:r>
          </a:p>
          <a:p>
            <a:pPr lvl="1">
              <a:lnSpc>
                <a:spcPct val="90000"/>
              </a:lnSpc>
            </a:pPr>
            <a:r>
              <a:rPr lang="en-US" dirty="0"/>
              <a:t> </a:t>
            </a:r>
            <a:r>
              <a:rPr lang="en-US" sz="3200" i="1" dirty="0">
                <a:solidFill>
                  <a:srgbClr val="008000"/>
                </a:solidFill>
              </a:rPr>
              <a:t>6m</a:t>
            </a:r>
            <a:r>
              <a:rPr lang="en-US" dirty="0"/>
              <a:t> unknowns</a:t>
            </a:r>
          </a:p>
          <a:p>
            <a:pPr>
              <a:lnSpc>
                <a:spcPct val="90000"/>
              </a:lnSpc>
            </a:pPr>
            <a:r>
              <a:rPr lang="en-US" sz="3600" i="1" dirty="0" err="1">
                <a:solidFill>
                  <a:srgbClr val="008000"/>
                </a:solidFill>
              </a:rPr>
              <a:t>mn</a:t>
            </a:r>
            <a:r>
              <a:rPr lang="en-US" dirty="0"/>
              <a:t> known images of the object points</a:t>
            </a:r>
            <a:r>
              <a:rPr lang="en-US" dirty="0">
                <a:solidFill>
                  <a:srgbClr val="000000"/>
                </a:solidFill>
                <a:latin typeface="Arial" pitchFamily="34" charset="0"/>
                <a:cs typeface="Arial" pitchFamily="34" charset="0"/>
              </a:rPr>
              <a:t> </a:t>
            </a:r>
          </a:p>
          <a:p>
            <a:pPr>
              <a:lnSpc>
                <a:spcPct val="90000"/>
              </a:lnSpc>
            </a:pPr>
            <a:endParaRPr lang="en-US" dirty="0">
              <a:solidFill>
                <a:srgbClr val="000000"/>
              </a:solidFill>
              <a:latin typeface="Arial" pitchFamily="34" charset="0"/>
              <a:cs typeface="Arial" pitchFamily="34" charset="0"/>
            </a:endParaRPr>
          </a:p>
          <a:p>
            <a:pPr lvl="1">
              <a:lnSpc>
                <a:spcPct val="90000"/>
              </a:lnSpc>
            </a:pPr>
            <a:r>
              <a:rPr lang="en-US" sz="3600" i="1" dirty="0" smtClean="0">
                <a:solidFill>
                  <a:srgbClr val="008000"/>
                </a:solidFill>
              </a:rPr>
              <a:t>2mn</a:t>
            </a:r>
            <a:r>
              <a:rPr lang="en-US" dirty="0" smtClean="0">
                <a:solidFill>
                  <a:srgbClr val="0033CC"/>
                </a:solidFill>
              </a:rPr>
              <a:t> </a:t>
            </a:r>
            <a:r>
              <a:rPr lang="en-US" dirty="0" smtClean="0"/>
              <a:t>equations – non-linear</a:t>
            </a:r>
            <a:r>
              <a:rPr lang="en-US" dirty="0" smtClean="0">
                <a:solidFill>
                  <a:srgbClr val="FF0000"/>
                </a:solidFill>
              </a:rPr>
              <a:t>!</a:t>
            </a:r>
            <a:endParaRPr lang="en-US" dirty="0">
              <a:solidFill>
                <a:srgbClr val="FF0000"/>
              </a:solidFill>
            </a:endParaRPr>
          </a:p>
        </p:txBody>
      </p:sp>
      <p:graphicFrame>
        <p:nvGraphicFramePr>
          <p:cNvPr id="723972" name="Object 4"/>
          <p:cNvGraphicFramePr>
            <a:graphicFrameLocks noChangeAspect="1"/>
          </p:cNvGraphicFramePr>
          <p:nvPr/>
        </p:nvGraphicFramePr>
        <p:xfrm>
          <a:off x="3487738" y="4757738"/>
          <a:ext cx="1570037" cy="552450"/>
        </p:xfrm>
        <a:graphic>
          <a:graphicData uri="http://schemas.openxmlformats.org/presentationml/2006/ole">
            <mc:AlternateContent xmlns:mc="http://schemas.openxmlformats.org/markup-compatibility/2006">
              <mc:Choice xmlns:v="urn:schemas-microsoft-com:vml" Requires="v">
                <p:oleObj spid="_x0000_s92327" name="משוואה" r:id="rId4" imgW="685800" imgH="241200" progId="Equation.3">
                  <p:embed/>
                </p:oleObj>
              </mc:Choice>
              <mc:Fallback>
                <p:oleObj name="משוואה" r:id="rId4" imgW="685800" imgH="241200" progId="Equation.3">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87738" y="4757738"/>
                        <a:ext cx="1570037" cy="5524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723973" name="Picture 5" descr="camera">
            <a:hlinkClick r:id="rId6"/>
          </p:cNvPr>
          <p:cNvPicPr>
            <a:picLocks noChangeAspect="1" noChangeArrowheads="1"/>
          </p:cNvPicPr>
          <p:nvPr/>
        </p:nvPicPr>
        <p:blipFill>
          <a:blip r:embed="rId7" cstate="print"/>
          <a:srcRect/>
          <a:stretch>
            <a:fillRect/>
          </a:stretch>
        </p:blipFill>
        <p:spPr bwMode="auto">
          <a:xfrm>
            <a:off x="200025" y="288925"/>
            <a:ext cx="1017588" cy="1143000"/>
          </a:xfrm>
          <a:prstGeom prst="rect">
            <a:avLst/>
          </a:prstGeom>
          <a:noFill/>
        </p:spPr>
      </p:pic>
      <p:graphicFrame>
        <p:nvGraphicFramePr>
          <p:cNvPr id="723974" name="Object 6"/>
          <p:cNvGraphicFramePr>
            <a:graphicFrameLocks noChangeAspect="1"/>
          </p:cNvGraphicFramePr>
          <p:nvPr/>
        </p:nvGraphicFramePr>
        <p:xfrm>
          <a:off x="5486400" y="1828800"/>
          <a:ext cx="520700" cy="762000"/>
        </p:xfrm>
        <a:graphic>
          <a:graphicData uri="http://schemas.openxmlformats.org/presentationml/2006/ole">
            <mc:AlternateContent xmlns:mc="http://schemas.openxmlformats.org/markup-compatibility/2006">
              <mc:Choice xmlns:v="urn:schemas-microsoft-com:vml" Requires="v">
                <p:oleObj spid="_x0000_s92328" name="Equation" r:id="rId8" imgW="164880" imgH="241200" progId="Equation.3">
                  <p:embed/>
                </p:oleObj>
              </mc:Choice>
              <mc:Fallback>
                <p:oleObj name="Equation" r:id="rId8" imgW="164880" imgH="241200" progId="Equation.3">
                  <p:embed/>
                  <p:pic>
                    <p:nvPicPr>
                      <p:cNvPr id="0" name="Picture 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486400" y="1828800"/>
                        <a:ext cx="520700" cy="762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23975" name="Object 7"/>
          <p:cNvGraphicFramePr>
            <a:graphicFrameLocks noChangeAspect="1"/>
          </p:cNvGraphicFramePr>
          <p:nvPr/>
        </p:nvGraphicFramePr>
        <p:xfrm>
          <a:off x="4800600" y="2895600"/>
          <a:ext cx="647700" cy="646113"/>
        </p:xfrm>
        <a:graphic>
          <a:graphicData uri="http://schemas.openxmlformats.org/presentationml/2006/ole">
            <mc:AlternateContent xmlns:mc="http://schemas.openxmlformats.org/markup-compatibility/2006">
              <mc:Choice xmlns:v="urn:schemas-microsoft-com:vml" Requires="v">
                <p:oleObj spid="_x0000_s92329" name="Equation" r:id="rId10" imgW="228600" imgH="228600" progId="Equation.3">
                  <p:embed/>
                </p:oleObj>
              </mc:Choice>
              <mc:Fallback>
                <p:oleObj name="Equation" r:id="rId10" imgW="228600" imgH="228600" progId="Equation.3">
                  <p:embed/>
                  <p:pic>
                    <p:nvPicPr>
                      <p:cNvPr id="0" name="Picture 4"/>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800600" y="2895600"/>
                        <a:ext cx="647700" cy="6461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23971">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2397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23971">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23971">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2397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23971">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4"/>
          <p:cNvSpPr>
            <a:spLocks noGrp="1"/>
          </p:cNvSpPr>
          <p:nvPr>
            <p:ph type="sldNum" sz="quarter" idx="11"/>
          </p:nvPr>
        </p:nvSpPr>
        <p:spPr/>
        <p:txBody>
          <a:bodyPr/>
          <a:lstStyle/>
          <a:p>
            <a:fld id="{9A8BD01B-62C7-4F17-8A3E-422FF49B6F03}" type="slidenum">
              <a:rPr lang="he-IL" altLang="en-US"/>
              <a:pPr/>
              <a:t>59</a:t>
            </a:fld>
            <a:endParaRPr lang="en-US" altLang="en-US"/>
          </a:p>
        </p:txBody>
      </p:sp>
      <p:sp>
        <p:nvSpPr>
          <p:cNvPr id="726018" name="Rectangle 2"/>
          <p:cNvSpPr>
            <a:spLocks noGrp="1" noChangeArrowheads="1"/>
          </p:cNvSpPr>
          <p:nvPr>
            <p:ph type="title"/>
          </p:nvPr>
        </p:nvSpPr>
        <p:spPr/>
        <p:txBody>
          <a:bodyPr/>
          <a:lstStyle/>
          <a:p>
            <a:r>
              <a:rPr lang="en-US"/>
              <a:t>Ambiguity</a:t>
            </a:r>
          </a:p>
        </p:txBody>
      </p:sp>
      <p:sp>
        <p:nvSpPr>
          <p:cNvPr id="726019" name="Rectangle 3"/>
          <p:cNvSpPr>
            <a:spLocks noGrp="1" noChangeArrowheads="1"/>
          </p:cNvSpPr>
          <p:nvPr>
            <p:ph type="body" idx="1"/>
          </p:nvPr>
        </p:nvSpPr>
        <p:spPr>
          <a:xfrm>
            <a:off x="471488" y="1885950"/>
            <a:ext cx="8178800" cy="4171950"/>
          </a:xfrm>
        </p:spPr>
        <p:txBody>
          <a:bodyPr/>
          <a:lstStyle/>
          <a:p>
            <a:r>
              <a:rPr lang="en-US" dirty="0"/>
              <a:t>Let </a:t>
            </a:r>
            <a:r>
              <a:rPr lang="en-US" i="1" dirty="0" err="1">
                <a:solidFill>
                  <a:srgbClr val="006600"/>
                </a:solidFill>
              </a:rPr>
              <a:t>M</a:t>
            </a:r>
            <a:r>
              <a:rPr lang="en-US" i="1" baseline="-25000" dirty="0" err="1">
                <a:solidFill>
                  <a:srgbClr val="006600"/>
                </a:solidFill>
              </a:rPr>
              <a:t>i</a:t>
            </a:r>
            <a:r>
              <a:rPr lang="en-US" dirty="0">
                <a:solidFill>
                  <a:srgbClr val="006600"/>
                </a:solidFill>
              </a:rPr>
              <a:t> </a:t>
            </a:r>
            <a:r>
              <a:rPr lang="en-US" dirty="0"/>
              <a:t>and </a:t>
            </a:r>
            <a:r>
              <a:rPr lang="en-US" i="1" dirty="0" err="1">
                <a:solidFill>
                  <a:srgbClr val="006600"/>
                </a:solidFill>
              </a:rPr>
              <a:t>P</a:t>
            </a:r>
            <a:r>
              <a:rPr lang="en-US" i="1" baseline="-25000" dirty="0" err="1">
                <a:solidFill>
                  <a:srgbClr val="006600"/>
                </a:solidFill>
              </a:rPr>
              <a:t>j</a:t>
            </a:r>
            <a:r>
              <a:rPr lang="en-US" i="1" baseline="-25000" dirty="0">
                <a:solidFill>
                  <a:srgbClr val="006600"/>
                </a:solidFill>
              </a:rPr>
              <a:t> </a:t>
            </a:r>
            <a:r>
              <a:rPr lang="en-US" baseline="-25000" dirty="0"/>
              <a:t> </a:t>
            </a:r>
            <a:r>
              <a:rPr lang="en-US" dirty="0"/>
              <a:t>be a solution to</a:t>
            </a:r>
          </a:p>
          <a:p>
            <a:endParaRPr lang="en-US" dirty="0"/>
          </a:p>
          <a:p>
            <a:r>
              <a:rPr lang="en-US" dirty="0"/>
              <a:t>Let </a:t>
            </a:r>
            <a:r>
              <a:rPr lang="en-US" i="1" dirty="0">
                <a:solidFill>
                  <a:srgbClr val="006600"/>
                </a:solidFill>
              </a:rPr>
              <a:t>B</a:t>
            </a:r>
            <a:r>
              <a:rPr lang="en-US" dirty="0"/>
              <a:t> </a:t>
            </a:r>
            <a:r>
              <a:rPr lang="en-US" dirty="0" smtClean="0"/>
              <a:t> be </a:t>
            </a:r>
            <a:r>
              <a:rPr lang="en-US" dirty="0"/>
              <a:t>a non singular </a:t>
            </a:r>
            <a:r>
              <a:rPr lang="en-US" i="1" dirty="0">
                <a:solidFill>
                  <a:srgbClr val="006600"/>
                </a:solidFill>
              </a:rPr>
              <a:t>3x3 </a:t>
            </a:r>
            <a:r>
              <a:rPr lang="en-US" dirty="0"/>
              <a:t>matrix </a:t>
            </a:r>
            <a:r>
              <a:rPr lang="en-US" dirty="0" smtClean="0"/>
              <a:t/>
            </a:r>
            <a:br>
              <a:rPr lang="en-US" dirty="0" smtClean="0"/>
            </a:br>
            <a:r>
              <a:rPr lang="en-US" dirty="0" smtClean="0"/>
              <a:t>(</a:t>
            </a:r>
            <a:r>
              <a:rPr lang="en-US" dirty="0"/>
              <a:t>affine transformation)</a:t>
            </a:r>
          </a:p>
          <a:p>
            <a:r>
              <a:rPr lang="en-US" dirty="0"/>
              <a:t> </a:t>
            </a:r>
            <a:r>
              <a:rPr lang="en-US" i="1" dirty="0" err="1">
                <a:solidFill>
                  <a:srgbClr val="006600"/>
                </a:solidFill>
              </a:rPr>
              <a:t>M</a:t>
            </a:r>
            <a:r>
              <a:rPr lang="en-US" i="1" baseline="-25000" dirty="0" err="1">
                <a:solidFill>
                  <a:srgbClr val="006600"/>
                </a:solidFill>
              </a:rPr>
              <a:t>i</a:t>
            </a:r>
            <a:r>
              <a:rPr lang="en-US" i="1" dirty="0">
                <a:solidFill>
                  <a:srgbClr val="006600"/>
                </a:solidFill>
              </a:rPr>
              <a:t>’=</a:t>
            </a:r>
            <a:r>
              <a:rPr lang="en-US" i="1" dirty="0" err="1">
                <a:solidFill>
                  <a:srgbClr val="006600"/>
                </a:solidFill>
              </a:rPr>
              <a:t>M</a:t>
            </a:r>
            <a:r>
              <a:rPr lang="en-US" i="1" baseline="-25000" dirty="0" err="1">
                <a:solidFill>
                  <a:srgbClr val="006600"/>
                </a:solidFill>
              </a:rPr>
              <a:t>i</a:t>
            </a:r>
            <a:r>
              <a:rPr lang="en-US" i="1" dirty="0" err="1">
                <a:solidFill>
                  <a:srgbClr val="006600"/>
                </a:solidFill>
              </a:rPr>
              <a:t>B</a:t>
            </a:r>
            <a:r>
              <a:rPr lang="en-US" dirty="0"/>
              <a:t> and </a:t>
            </a:r>
            <a:r>
              <a:rPr lang="en-US" i="1" dirty="0" err="1">
                <a:solidFill>
                  <a:srgbClr val="006600"/>
                </a:solidFill>
              </a:rPr>
              <a:t>P</a:t>
            </a:r>
            <a:r>
              <a:rPr lang="en-US" i="1" baseline="-25000" dirty="0" err="1">
                <a:solidFill>
                  <a:srgbClr val="006600"/>
                </a:solidFill>
              </a:rPr>
              <a:t>j</a:t>
            </a:r>
            <a:r>
              <a:rPr lang="en-US" i="1" dirty="0">
                <a:solidFill>
                  <a:srgbClr val="006600"/>
                </a:solidFill>
              </a:rPr>
              <a:t>’=B</a:t>
            </a:r>
            <a:r>
              <a:rPr lang="en-US" i="1" baseline="30000" dirty="0">
                <a:solidFill>
                  <a:srgbClr val="006600"/>
                </a:solidFill>
              </a:rPr>
              <a:t>-1</a:t>
            </a:r>
            <a:r>
              <a:rPr lang="en-US" i="1" dirty="0">
                <a:solidFill>
                  <a:srgbClr val="006600"/>
                </a:solidFill>
              </a:rPr>
              <a:t>P</a:t>
            </a:r>
            <a:r>
              <a:rPr lang="en-US" i="1" baseline="-25000" dirty="0">
                <a:solidFill>
                  <a:srgbClr val="006600"/>
                </a:solidFill>
              </a:rPr>
              <a:t>j</a:t>
            </a:r>
            <a:r>
              <a:rPr lang="en-US" baseline="30000" dirty="0"/>
              <a:t> </a:t>
            </a:r>
            <a:r>
              <a:rPr lang="en-US" dirty="0"/>
              <a:t>is also a </a:t>
            </a:r>
            <a:r>
              <a:rPr lang="en-US" dirty="0" smtClean="0"/>
              <a:t>solution   </a:t>
            </a:r>
            <a:endParaRPr lang="en-US" dirty="0"/>
          </a:p>
        </p:txBody>
      </p:sp>
      <p:graphicFrame>
        <p:nvGraphicFramePr>
          <p:cNvPr id="726020" name="Object 4"/>
          <p:cNvGraphicFramePr>
            <a:graphicFrameLocks noChangeAspect="1"/>
          </p:cNvGraphicFramePr>
          <p:nvPr/>
        </p:nvGraphicFramePr>
        <p:xfrm>
          <a:off x="1844675" y="4964113"/>
          <a:ext cx="3670300" cy="582612"/>
        </p:xfrm>
        <a:graphic>
          <a:graphicData uri="http://schemas.openxmlformats.org/presentationml/2006/ole">
            <mc:AlternateContent xmlns:mc="http://schemas.openxmlformats.org/markup-compatibility/2006">
              <mc:Choice xmlns:v="urn:schemas-microsoft-com:vml" Requires="v">
                <p:oleObj spid="_x0000_s93296" name="משוואה" r:id="rId4" imgW="1600200" imgH="253800" progId="Equation.3">
                  <p:embed/>
                </p:oleObj>
              </mc:Choice>
              <mc:Fallback>
                <p:oleObj name="משוואה" r:id="rId4" imgW="1600200" imgH="253800" progId="Equation.3">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44675" y="4964113"/>
                        <a:ext cx="3670300" cy="5826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26021" name="Object 5"/>
          <p:cNvGraphicFramePr>
            <a:graphicFrameLocks noChangeAspect="1"/>
          </p:cNvGraphicFramePr>
          <p:nvPr/>
        </p:nvGraphicFramePr>
        <p:xfrm>
          <a:off x="6172200" y="1905000"/>
          <a:ext cx="1541463" cy="552450"/>
        </p:xfrm>
        <a:graphic>
          <a:graphicData uri="http://schemas.openxmlformats.org/presentationml/2006/ole">
            <mc:AlternateContent xmlns:mc="http://schemas.openxmlformats.org/markup-compatibility/2006">
              <mc:Choice xmlns:v="urn:schemas-microsoft-com:vml" Requires="v">
                <p:oleObj spid="_x0000_s93297" name="משוואה" r:id="rId6" imgW="672840" imgH="241200" progId="Equation.3">
                  <p:embed/>
                </p:oleObj>
              </mc:Choice>
              <mc:Fallback>
                <p:oleObj name="משוואה" r:id="rId6" imgW="672840" imgH="241200" progId="Equation.3">
                  <p:embed/>
                  <p:pic>
                    <p:nvPicPr>
                      <p:cNvPr id="0"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72200" y="1905000"/>
                        <a:ext cx="1541463" cy="5524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26019">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26019">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260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3759" y="2811518"/>
            <a:ext cx="7772400" cy="1143000"/>
          </a:xfrm>
        </p:spPr>
        <p:txBody>
          <a:bodyPr/>
          <a:lstStyle/>
          <a:p>
            <a:r>
              <a:rPr lang="en-US" dirty="0" smtClean="0"/>
              <a:t>More on  Correspondence</a:t>
            </a:r>
            <a:endParaRPr lang="en-US" dirty="0"/>
          </a:p>
        </p:txBody>
      </p:sp>
      <p:sp>
        <p:nvSpPr>
          <p:cNvPr id="4" name="Slide Number Placeholder 3"/>
          <p:cNvSpPr>
            <a:spLocks noGrp="1"/>
          </p:cNvSpPr>
          <p:nvPr>
            <p:ph type="sldNum" sz="quarter" idx="11"/>
          </p:nvPr>
        </p:nvSpPr>
        <p:spPr/>
        <p:txBody>
          <a:bodyPr/>
          <a:lstStyle/>
          <a:p>
            <a:pPr>
              <a:defRPr/>
            </a:pPr>
            <a:fld id="{EB361004-0B03-4D3C-B933-9588E5AC75B5}" type="slidenum">
              <a:rPr lang="he-IL" altLang="en-US" smtClean="0"/>
              <a:pPr>
                <a:defRPr/>
              </a:pPr>
              <a:t>6</a:t>
            </a:fld>
            <a:endParaRPr lang="en-US" altLang="en-US"/>
          </a:p>
        </p:txBody>
      </p:sp>
      <p:sp>
        <p:nvSpPr>
          <p:cNvPr id="5" name="Footer Placeholder 4"/>
          <p:cNvSpPr>
            <a:spLocks noGrp="1"/>
          </p:cNvSpPr>
          <p:nvPr>
            <p:ph type="ftr" sz="quarter" idx="12"/>
          </p:nvPr>
        </p:nvSpPr>
        <p:spPr/>
        <p:txBody>
          <a:bodyPr/>
          <a:lstStyle/>
          <a:p>
            <a:pPr>
              <a:defRPr/>
            </a:pPr>
            <a:r>
              <a:rPr lang="en-US" altLang="en-US" smtClean="0"/>
              <a:t>Computer Vision by Y. Moses</a:t>
            </a:r>
            <a:endParaRPr lang="en-US" altLang="en-US"/>
          </a:p>
        </p:txBody>
      </p:sp>
    </p:spTree>
    <p:extLst>
      <p:ext uri="{BB962C8B-B14F-4D97-AF65-F5344CB8AC3E}">
        <p14:creationId xmlns:p14="http://schemas.microsoft.com/office/powerpoint/2010/main" val="20497784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Slide Number Placeholder 4"/>
          <p:cNvSpPr>
            <a:spLocks noGrp="1"/>
          </p:cNvSpPr>
          <p:nvPr>
            <p:ph type="sldNum" sz="quarter" idx="11"/>
          </p:nvPr>
        </p:nvSpPr>
        <p:spPr/>
        <p:txBody>
          <a:bodyPr/>
          <a:lstStyle/>
          <a:p>
            <a:fld id="{6740ACFA-89CC-4A9D-85F9-FAEC817E165C}" type="slidenum">
              <a:rPr lang="he-IL" altLang="en-US"/>
              <a:pPr/>
              <a:t>60</a:t>
            </a:fld>
            <a:endParaRPr lang="en-US" altLang="en-US"/>
          </a:p>
        </p:txBody>
      </p:sp>
      <p:sp>
        <p:nvSpPr>
          <p:cNvPr id="728066" name="Rectangle 2"/>
          <p:cNvSpPr>
            <a:spLocks noGrp="1" noChangeArrowheads="1"/>
          </p:cNvSpPr>
          <p:nvPr>
            <p:ph type="title"/>
          </p:nvPr>
        </p:nvSpPr>
        <p:spPr/>
        <p:txBody>
          <a:bodyPr/>
          <a:lstStyle/>
          <a:p>
            <a:r>
              <a:rPr lang="en-US" dirty="0" smtClean="0"/>
              <a:t>Using Matrix </a:t>
            </a:r>
            <a:r>
              <a:rPr lang="en-US" dirty="0"/>
              <a:t>N</a:t>
            </a:r>
            <a:r>
              <a:rPr lang="en-US" dirty="0" smtClean="0"/>
              <a:t>otation</a:t>
            </a:r>
            <a:endParaRPr lang="en-US" dirty="0"/>
          </a:p>
        </p:txBody>
      </p:sp>
      <p:sp>
        <p:nvSpPr>
          <p:cNvPr id="728067" name="Rectangle 3"/>
          <p:cNvSpPr>
            <a:spLocks noGrp="1" noChangeArrowheads="1"/>
          </p:cNvSpPr>
          <p:nvPr>
            <p:ph type="body" idx="1"/>
          </p:nvPr>
        </p:nvSpPr>
        <p:spPr/>
        <p:txBody>
          <a:bodyPr/>
          <a:lstStyle/>
          <a:p>
            <a:r>
              <a:rPr lang="en-US"/>
              <a:t>Consider the set of projection of a point </a:t>
            </a:r>
            <a:r>
              <a:rPr lang="en-US" i="1">
                <a:solidFill>
                  <a:srgbClr val="006600"/>
                </a:solidFill>
              </a:rPr>
              <a:t>P</a:t>
            </a:r>
            <a:r>
              <a:rPr lang="en-US" i="1" baseline="-25000">
                <a:solidFill>
                  <a:srgbClr val="006600"/>
                </a:solidFill>
              </a:rPr>
              <a:t>j</a:t>
            </a:r>
            <a:r>
              <a:rPr lang="en-US" baseline="-25000">
                <a:solidFill>
                  <a:srgbClr val="006600"/>
                </a:solidFill>
              </a:rPr>
              <a:t> </a:t>
            </a:r>
            <a:r>
              <a:rPr lang="en-US"/>
              <a:t> into </a:t>
            </a:r>
            <a:r>
              <a:rPr lang="en-US" i="1">
                <a:solidFill>
                  <a:srgbClr val="006600"/>
                </a:solidFill>
              </a:rPr>
              <a:t>m</a:t>
            </a:r>
            <a:r>
              <a:rPr lang="en-US"/>
              <a:t> images:</a:t>
            </a:r>
          </a:p>
          <a:p>
            <a:pPr>
              <a:buFont typeface="Wingdings" pitchFamily="2" charset="2"/>
              <a:buNone/>
            </a:pPr>
            <a:endParaRPr lang="en-US"/>
          </a:p>
        </p:txBody>
      </p:sp>
      <p:graphicFrame>
        <p:nvGraphicFramePr>
          <p:cNvPr id="728068" name="Object 4"/>
          <p:cNvGraphicFramePr>
            <a:graphicFrameLocks noChangeAspect="1"/>
          </p:cNvGraphicFramePr>
          <p:nvPr/>
        </p:nvGraphicFramePr>
        <p:xfrm>
          <a:off x="5289550" y="2462213"/>
          <a:ext cx="1363663" cy="488950"/>
        </p:xfrm>
        <a:graphic>
          <a:graphicData uri="http://schemas.openxmlformats.org/presentationml/2006/ole">
            <mc:AlternateContent xmlns:mc="http://schemas.openxmlformats.org/markup-compatibility/2006">
              <mc:Choice xmlns:v="urn:schemas-microsoft-com:vml" Requires="v">
                <p:oleObj spid="_x0000_s94804" name="משוואה" r:id="rId4" imgW="672840" imgH="241200" progId="Equation.3">
                  <p:embed/>
                </p:oleObj>
              </mc:Choice>
              <mc:Fallback>
                <p:oleObj name="משוואה" r:id="rId4" imgW="672840" imgH="241200" progId="Equation.3">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89550" y="2462213"/>
                        <a:ext cx="1363663"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990099"/>
                            </a:solidFill>
                            <a:miter lim="800000"/>
                            <a:headEnd/>
                            <a:tailEnd/>
                          </a14:hiddenLine>
                        </a:ext>
                      </a:extLst>
                    </p:spPr>
                  </p:pic>
                </p:oleObj>
              </mc:Fallback>
            </mc:AlternateContent>
          </a:graphicData>
        </a:graphic>
      </p:graphicFrame>
      <p:graphicFrame>
        <p:nvGraphicFramePr>
          <p:cNvPr id="728069" name="Object 5"/>
          <p:cNvGraphicFramePr>
            <a:graphicFrameLocks noChangeAspect="1"/>
          </p:cNvGraphicFramePr>
          <p:nvPr/>
        </p:nvGraphicFramePr>
        <p:xfrm>
          <a:off x="4581525" y="3994150"/>
          <a:ext cx="436563" cy="488950"/>
        </p:xfrm>
        <a:graphic>
          <a:graphicData uri="http://schemas.openxmlformats.org/presentationml/2006/ole">
            <mc:AlternateContent xmlns:mc="http://schemas.openxmlformats.org/markup-compatibility/2006">
              <mc:Choice xmlns:v="urn:schemas-microsoft-com:vml" Requires="v">
                <p:oleObj spid="_x0000_s94805" name="משוואה" r:id="rId6" imgW="215640" imgH="241200" progId="Equation.3">
                  <p:embed/>
                </p:oleObj>
              </mc:Choice>
              <mc:Fallback>
                <p:oleObj name="משוואה" r:id="rId6" imgW="215640" imgH="241200" progId="Equation.3">
                  <p:embed/>
                  <p:pic>
                    <p:nvPicPr>
                      <p:cNvPr id="0"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81525" y="3994150"/>
                        <a:ext cx="436563"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990099"/>
                            </a:solidFill>
                            <a:miter lim="800000"/>
                            <a:headEnd/>
                            <a:tailEnd/>
                          </a14:hiddenLine>
                        </a:ext>
                      </a:extLst>
                    </p:spPr>
                  </p:pic>
                </p:oleObj>
              </mc:Fallback>
            </mc:AlternateContent>
          </a:graphicData>
        </a:graphic>
      </p:graphicFrame>
      <p:sp>
        <p:nvSpPr>
          <p:cNvPr id="728070" name="Rectangle 6"/>
          <p:cNvSpPr>
            <a:spLocks noChangeArrowheads="1"/>
          </p:cNvSpPr>
          <p:nvPr/>
        </p:nvSpPr>
        <p:spPr bwMode="auto">
          <a:xfrm>
            <a:off x="4564063" y="3829050"/>
            <a:ext cx="414337" cy="693738"/>
          </a:xfrm>
          <a:prstGeom prst="rect">
            <a:avLst/>
          </a:prstGeom>
          <a:noFill/>
          <a:ln w="12700" cap="sq">
            <a:solidFill>
              <a:schemeClr val="tx1"/>
            </a:solidFill>
            <a:miter lim="800000"/>
            <a:headEnd type="none" w="sm" len="sm"/>
            <a:tailEnd type="none" w="sm" len="sm"/>
          </a:ln>
          <a:effectLst/>
        </p:spPr>
        <p:txBody>
          <a:bodyPr wrap="none" anchor="ctr"/>
          <a:lstStyle/>
          <a:p>
            <a:endParaRPr lang="en-US"/>
          </a:p>
        </p:txBody>
      </p:sp>
      <p:graphicFrame>
        <p:nvGraphicFramePr>
          <p:cNvPr id="728071" name="Object 7"/>
          <p:cNvGraphicFramePr>
            <a:graphicFrameLocks noChangeAspect="1"/>
          </p:cNvGraphicFramePr>
          <p:nvPr/>
        </p:nvGraphicFramePr>
        <p:xfrm>
          <a:off x="4568825" y="4668838"/>
          <a:ext cx="463550" cy="490537"/>
        </p:xfrm>
        <a:graphic>
          <a:graphicData uri="http://schemas.openxmlformats.org/presentationml/2006/ole">
            <mc:AlternateContent xmlns:mc="http://schemas.openxmlformats.org/markup-compatibility/2006">
              <mc:Choice xmlns:v="urn:schemas-microsoft-com:vml" Requires="v">
                <p:oleObj spid="_x0000_s94806" name="משוואה" r:id="rId8" imgW="228600" imgH="241200" progId="Equation.3">
                  <p:embed/>
                </p:oleObj>
              </mc:Choice>
              <mc:Fallback>
                <p:oleObj name="משוואה" r:id="rId8" imgW="228600" imgH="241200" progId="Equation.3">
                  <p:embed/>
                  <p:pic>
                    <p:nvPicPr>
                      <p:cNvPr id="0" name="Picture 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568825" y="4668838"/>
                        <a:ext cx="463550" cy="490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990099"/>
                            </a:solidFill>
                            <a:miter lim="800000"/>
                            <a:headEnd/>
                            <a:tailEnd/>
                          </a14:hiddenLine>
                        </a:ext>
                      </a:extLst>
                    </p:spPr>
                  </p:pic>
                </p:oleObj>
              </mc:Fallback>
            </mc:AlternateContent>
          </a:graphicData>
        </a:graphic>
      </p:graphicFrame>
      <p:graphicFrame>
        <p:nvGraphicFramePr>
          <p:cNvPr id="728072" name="Object 8"/>
          <p:cNvGraphicFramePr>
            <a:graphicFrameLocks noChangeAspect="1"/>
          </p:cNvGraphicFramePr>
          <p:nvPr/>
        </p:nvGraphicFramePr>
        <p:xfrm>
          <a:off x="4646613" y="5683250"/>
          <a:ext cx="436562" cy="488950"/>
        </p:xfrm>
        <a:graphic>
          <a:graphicData uri="http://schemas.openxmlformats.org/presentationml/2006/ole">
            <mc:AlternateContent xmlns:mc="http://schemas.openxmlformats.org/markup-compatibility/2006">
              <mc:Choice xmlns:v="urn:schemas-microsoft-com:vml" Requires="v">
                <p:oleObj spid="_x0000_s94807" name="משוואה" r:id="rId10" imgW="215640" imgH="241200" progId="Equation.3">
                  <p:embed/>
                </p:oleObj>
              </mc:Choice>
              <mc:Fallback>
                <p:oleObj name="משוואה" r:id="rId10" imgW="215640" imgH="241200" progId="Equation.3">
                  <p:embed/>
                  <p:pic>
                    <p:nvPicPr>
                      <p:cNvPr id="0" name="Picture 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646613" y="5683250"/>
                        <a:ext cx="436562"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990099"/>
                            </a:solidFill>
                            <a:miter lim="800000"/>
                            <a:headEnd/>
                            <a:tailEnd/>
                          </a14:hiddenLine>
                        </a:ext>
                      </a:extLst>
                    </p:spPr>
                  </p:pic>
                </p:oleObj>
              </mc:Fallback>
            </mc:AlternateContent>
          </a:graphicData>
        </a:graphic>
      </p:graphicFrame>
      <p:sp>
        <p:nvSpPr>
          <p:cNvPr id="728073" name="AutoShape 9"/>
          <p:cNvSpPr>
            <a:spLocks noChangeArrowheads="1"/>
          </p:cNvSpPr>
          <p:nvPr/>
        </p:nvSpPr>
        <p:spPr bwMode="auto">
          <a:xfrm>
            <a:off x="4357688" y="3730625"/>
            <a:ext cx="885825" cy="2714625"/>
          </a:xfrm>
          <a:prstGeom prst="bracketPair">
            <a:avLst>
              <a:gd name="adj" fmla="val 16667"/>
            </a:avLst>
          </a:prstGeom>
          <a:noFill/>
          <a:ln w="12700" cap="sq">
            <a:solidFill>
              <a:schemeClr val="tx1"/>
            </a:solidFill>
            <a:round/>
            <a:headEnd type="none" w="sm" len="sm"/>
            <a:tailEnd type="none" w="sm" len="sm"/>
          </a:ln>
          <a:effectLst/>
        </p:spPr>
        <p:txBody>
          <a:bodyPr wrap="none" anchor="ctr"/>
          <a:lstStyle/>
          <a:p>
            <a:endParaRPr lang="en-US"/>
          </a:p>
        </p:txBody>
      </p:sp>
      <p:sp>
        <p:nvSpPr>
          <p:cNvPr id="728074" name="Text Box 10"/>
          <p:cNvSpPr txBox="1">
            <a:spLocks noChangeArrowheads="1"/>
          </p:cNvSpPr>
          <p:nvPr/>
        </p:nvSpPr>
        <p:spPr bwMode="auto">
          <a:xfrm>
            <a:off x="5610225" y="4618038"/>
            <a:ext cx="377825" cy="503237"/>
          </a:xfrm>
          <a:prstGeom prst="rect">
            <a:avLst/>
          </a:prstGeom>
          <a:noFill/>
          <a:ln w="12700" cap="sq">
            <a:noFill/>
            <a:miter lim="800000"/>
            <a:headEnd type="none" w="sm" len="sm"/>
            <a:tailEnd type="none" w="sm" len="sm"/>
          </a:ln>
          <a:effectLst/>
        </p:spPr>
        <p:txBody>
          <a:bodyPr wrap="none">
            <a:spAutoFit/>
          </a:bodyPr>
          <a:lstStyle/>
          <a:p>
            <a:r>
              <a:rPr lang="en-US" sz="4000" b="0" baseline="-25000"/>
              <a:t>=</a:t>
            </a:r>
          </a:p>
        </p:txBody>
      </p:sp>
      <p:graphicFrame>
        <p:nvGraphicFramePr>
          <p:cNvPr id="728075" name="Object 11"/>
          <p:cNvGraphicFramePr>
            <a:graphicFrameLocks noChangeAspect="1"/>
          </p:cNvGraphicFramePr>
          <p:nvPr/>
        </p:nvGraphicFramePr>
        <p:xfrm>
          <a:off x="7048500" y="4132263"/>
          <a:ext cx="463550" cy="463550"/>
        </p:xfrm>
        <a:graphic>
          <a:graphicData uri="http://schemas.openxmlformats.org/presentationml/2006/ole">
            <mc:AlternateContent xmlns:mc="http://schemas.openxmlformats.org/markup-compatibility/2006">
              <mc:Choice xmlns:v="urn:schemas-microsoft-com:vml" Requires="v">
                <p:oleObj spid="_x0000_s94808" name="Equation" r:id="rId12" imgW="228600" imgH="228600" progId="Equation.3">
                  <p:embed/>
                </p:oleObj>
              </mc:Choice>
              <mc:Fallback>
                <p:oleObj name="Equation" r:id="rId12" imgW="228600" imgH="228600" progId="Equation.3">
                  <p:embed/>
                  <p:pic>
                    <p:nvPicPr>
                      <p:cNvPr id="0" name="Picture 6"/>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048500" y="4132263"/>
                        <a:ext cx="463550"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990099"/>
                            </a:solidFill>
                            <a:miter lim="800000"/>
                            <a:headEnd/>
                            <a:tailEnd/>
                          </a14:hiddenLine>
                        </a:ext>
                      </a:extLst>
                    </p:spPr>
                  </p:pic>
                </p:oleObj>
              </mc:Fallback>
            </mc:AlternateContent>
          </a:graphicData>
        </a:graphic>
      </p:graphicFrame>
      <p:sp>
        <p:nvSpPr>
          <p:cNvPr id="728076" name="Rectangle 12"/>
          <p:cNvSpPr>
            <a:spLocks noChangeArrowheads="1"/>
          </p:cNvSpPr>
          <p:nvPr/>
        </p:nvSpPr>
        <p:spPr bwMode="auto">
          <a:xfrm>
            <a:off x="6672263" y="4092575"/>
            <a:ext cx="1204912" cy="498475"/>
          </a:xfrm>
          <a:prstGeom prst="rect">
            <a:avLst/>
          </a:prstGeom>
          <a:noFill/>
          <a:ln w="12700" cap="sq">
            <a:solidFill>
              <a:schemeClr val="tx1"/>
            </a:solidFill>
            <a:miter lim="800000"/>
            <a:headEnd type="none" w="sm" len="sm"/>
            <a:tailEnd type="none" w="sm" len="sm"/>
          </a:ln>
          <a:effectLst/>
        </p:spPr>
        <p:txBody>
          <a:bodyPr wrap="none" anchor="ctr"/>
          <a:lstStyle/>
          <a:p>
            <a:endParaRPr lang="en-US"/>
          </a:p>
        </p:txBody>
      </p:sp>
      <p:graphicFrame>
        <p:nvGraphicFramePr>
          <p:cNvPr id="728077" name="Object 13"/>
          <p:cNvGraphicFramePr>
            <a:graphicFrameLocks noChangeAspect="1"/>
          </p:cNvGraphicFramePr>
          <p:nvPr/>
        </p:nvGraphicFramePr>
        <p:xfrm>
          <a:off x="7008813" y="4714875"/>
          <a:ext cx="488950" cy="438150"/>
        </p:xfrm>
        <a:graphic>
          <a:graphicData uri="http://schemas.openxmlformats.org/presentationml/2006/ole">
            <mc:AlternateContent xmlns:mc="http://schemas.openxmlformats.org/markup-compatibility/2006">
              <mc:Choice xmlns:v="urn:schemas-microsoft-com:vml" Requires="v">
                <p:oleObj spid="_x0000_s94809" name="Equation" r:id="rId14" imgW="241200" imgH="215640" progId="Equation.3">
                  <p:embed/>
                </p:oleObj>
              </mc:Choice>
              <mc:Fallback>
                <p:oleObj name="Equation" r:id="rId14" imgW="241200" imgH="215640" progId="Equation.3">
                  <p:embed/>
                  <p:pic>
                    <p:nvPicPr>
                      <p:cNvPr id="0" name="Picture 7"/>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008813" y="4714875"/>
                        <a:ext cx="488950"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990099"/>
                            </a:solidFill>
                            <a:miter lim="800000"/>
                            <a:headEnd/>
                            <a:tailEnd/>
                          </a14:hiddenLine>
                        </a:ext>
                      </a:extLst>
                    </p:spPr>
                  </p:pic>
                </p:oleObj>
              </mc:Fallback>
            </mc:AlternateContent>
          </a:graphicData>
        </a:graphic>
      </p:graphicFrame>
      <p:sp>
        <p:nvSpPr>
          <p:cNvPr id="728078" name="Rectangle 14"/>
          <p:cNvSpPr>
            <a:spLocks noChangeArrowheads="1"/>
          </p:cNvSpPr>
          <p:nvPr/>
        </p:nvSpPr>
        <p:spPr bwMode="auto">
          <a:xfrm>
            <a:off x="6670675" y="4702175"/>
            <a:ext cx="1204913" cy="498475"/>
          </a:xfrm>
          <a:prstGeom prst="rect">
            <a:avLst/>
          </a:prstGeom>
          <a:noFill/>
          <a:ln w="12700" cap="sq">
            <a:solidFill>
              <a:schemeClr val="tx1"/>
            </a:solidFill>
            <a:miter lim="800000"/>
            <a:headEnd type="none" w="sm" len="sm"/>
            <a:tailEnd type="none" w="sm" len="sm"/>
          </a:ln>
          <a:effectLst/>
        </p:spPr>
        <p:txBody>
          <a:bodyPr wrap="none" anchor="ctr"/>
          <a:lstStyle/>
          <a:p>
            <a:endParaRPr lang="en-US"/>
          </a:p>
        </p:txBody>
      </p:sp>
      <p:sp>
        <p:nvSpPr>
          <p:cNvPr id="728079" name="Rectangle 15"/>
          <p:cNvSpPr>
            <a:spLocks noChangeArrowheads="1"/>
          </p:cNvSpPr>
          <p:nvPr/>
        </p:nvSpPr>
        <p:spPr bwMode="auto">
          <a:xfrm>
            <a:off x="6680200" y="5683250"/>
            <a:ext cx="1204913" cy="498475"/>
          </a:xfrm>
          <a:prstGeom prst="rect">
            <a:avLst/>
          </a:prstGeom>
          <a:noFill/>
          <a:ln w="12700" cap="sq">
            <a:solidFill>
              <a:schemeClr val="tx1"/>
            </a:solidFill>
            <a:miter lim="800000"/>
            <a:headEnd type="none" w="sm" len="sm"/>
            <a:tailEnd type="none" w="sm" len="sm"/>
          </a:ln>
          <a:effectLst/>
        </p:spPr>
        <p:txBody>
          <a:bodyPr wrap="none" anchor="ctr"/>
          <a:lstStyle/>
          <a:p>
            <a:endParaRPr lang="en-US"/>
          </a:p>
        </p:txBody>
      </p:sp>
      <p:sp>
        <p:nvSpPr>
          <p:cNvPr id="728080" name="AutoShape 16"/>
          <p:cNvSpPr>
            <a:spLocks noChangeArrowheads="1"/>
          </p:cNvSpPr>
          <p:nvPr/>
        </p:nvSpPr>
        <p:spPr bwMode="auto">
          <a:xfrm>
            <a:off x="6519863" y="4022725"/>
            <a:ext cx="1565275" cy="2216150"/>
          </a:xfrm>
          <a:prstGeom prst="bracketPair">
            <a:avLst>
              <a:gd name="adj" fmla="val 16667"/>
            </a:avLst>
          </a:prstGeom>
          <a:noFill/>
          <a:ln w="12700" cap="sq">
            <a:solidFill>
              <a:schemeClr val="tx1"/>
            </a:solidFill>
            <a:round/>
            <a:headEnd type="none" w="sm" len="sm"/>
            <a:tailEnd type="none" w="sm" len="sm"/>
          </a:ln>
          <a:effectLst/>
        </p:spPr>
        <p:txBody>
          <a:bodyPr wrap="none" anchor="ctr"/>
          <a:lstStyle/>
          <a:p>
            <a:endParaRPr lang="en-US"/>
          </a:p>
        </p:txBody>
      </p:sp>
      <p:graphicFrame>
        <p:nvGraphicFramePr>
          <p:cNvPr id="728081" name="Object 17"/>
          <p:cNvGraphicFramePr>
            <a:graphicFrameLocks noChangeAspect="1"/>
          </p:cNvGraphicFramePr>
          <p:nvPr/>
        </p:nvGraphicFramePr>
        <p:xfrm>
          <a:off x="6997700" y="5686425"/>
          <a:ext cx="539750" cy="463550"/>
        </p:xfrm>
        <a:graphic>
          <a:graphicData uri="http://schemas.openxmlformats.org/presentationml/2006/ole">
            <mc:AlternateContent xmlns:mc="http://schemas.openxmlformats.org/markup-compatibility/2006">
              <mc:Choice xmlns:v="urn:schemas-microsoft-com:vml" Requires="v">
                <p:oleObj spid="_x0000_s94810" name="Equation" r:id="rId16" imgW="266400" imgH="228600" progId="Equation.3">
                  <p:embed/>
                </p:oleObj>
              </mc:Choice>
              <mc:Fallback>
                <p:oleObj name="Equation" r:id="rId16" imgW="266400" imgH="228600" progId="Equation.3">
                  <p:embed/>
                  <p:pic>
                    <p:nvPicPr>
                      <p:cNvPr id="0" name="Picture 8"/>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997700" y="5686425"/>
                        <a:ext cx="539750"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990099"/>
                            </a:solidFill>
                            <a:miter lim="800000"/>
                            <a:headEnd/>
                            <a:tailEnd/>
                          </a14:hiddenLine>
                        </a:ext>
                      </a:extLst>
                    </p:spPr>
                  </p:pic>
                </p:oleObj>
              </mc:Fallback>
            </mc:AlternateContent>
          </a:graphicData>
        </a:graphic>
      </p:graphicFrame>
      <p:graphicFrame>
        <p:nvGraphicFramePr>
          <p:cNvPr id="728082" name="Object 18"/>
          <p:cNvGraphicFramePr>
            <a:graphicFrameLocks noChangeAspect="1"/>
          </p:cNvGraphicFramePr>
          <p:nvPr/>
        </p:nvGraphicFramePr>
        <p:xfrm>
          <a:off x="8208963" y="4603750"/>
          <a:ext cx="506412" cy="741363"/>
        </p:xfrm>
        <a:graphic>
          <a:graphicData uri="http://schemas.openxmlformats.org/presentationml/2006/ole">
            <mc:AlternateContent xmlns:mc="http://schemas.openxmlformats.org/markup-compatibility/2006">
              <mc:Choice xmlns:v="urn:schemas-microsoft-com:vml" Requires="v">
                <p:oleObj spid="_x0000_s94811" name="Equation" r:id="rId18" imgW="164880" imgH="241200" progId="Equation.3">
                  <p:embed/>
                </p:oleObj>
              </mc:Choice>
              <mc:Fallback>
                <p:oleObj name="Equation" r:id="rId18" imgW="164880" imgH="241200" progId="Equation.3">
                  <p:embed/>
                  <p:pic>
                    <p:nvPicPr>
                      <p:cNvPr id="0" name="Picture 9"/>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8208963" y="4603750"/>
                        <a:ext cx="506412" cy="7413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28083" name="Object 19"/>
          <p:cNvGraphicFramePr>
            <a:graphicFrameLocks noChangeAspect="1"/>
          </p:cNvGraphicFramePr>
          <p:nvPr/>
        </p:nvGraphicFramePr>
        <p:xfrm>
          <a:off x="4451350" y="3094038"/>
          <a:ext cx="628650" cy="746125"/>
        </p:xfrm>
        <a:graphic>
          <a:graphicData uri="http://schemas.openxmlformats.org/presentationml/2006/ole">
            <mc:AlternateContent xmlns:mc="http://schemas.openxmlformats.org/markup-compatibility/2006">
              <mc:Choice xmlns:v="urn:schemas-microsoft-com:vml" Requires="v">
                <p:oleObj spid="_x0000_s94812" name="משוואה" r:id="rId20" imgW="203040" imgH="241200" progId="Equation.3">
                  <p:embed/>
                </p:oleObj>
              </mc:Choice>
              <mc:Fallback>
                <p:oleObj name="משוואה" r:id="rId20" imgW="203040" imgH="241200" progId="Equation.3">
                  <p:embed/>
                  <p:pic>
                    <p:nvPicPr>
                      <p:cNvPr id="0" name="Picture 10"/>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4451350" y="3094038"/>
                        <a:ext cx="628650" cy="7461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28084" name="Object 20"/>
          <p:cNvGraphicFramePr>
            <a:graphicFrameLocks noChangeAspect="1"/>
          </p:cNvGraphicFramePr>
          <p:nvPr/>
        </p:nvGraphicFramePr>
        <p:xfrm>
          <a:off x="6956425" y="3184525"/>
          <a:ext cx="574675" cy="433388"/>
        </p:xfrm>
        <a:graphic>
          <a:graphicData uri="http://schemas.openxmlformats.org/presentationml/2006/ole">
            <mc:AlternateContent xmlns:mc="http://schemas.openxmlformats.org/markup-compatibility/2006">
              <mc:Choice xmlns:v="urn:schemas-microsoft-com:vml" Requires="v">
                <p:oleObj spid="_x0000_s94813" name="Equation" r:id="rId22" imgW="203040" imgH="152280" progId="Equation.3">
                  <p:embed/>
                </p:oleObj>
              </mc:Choice>
              <mc:Fallback>
                <p:oleObj name="Equation" r:id="rId22" imgW="203040" imgH="152280" progId="Equation.3">
                  <p:embed/>
                  <p:pic>
                    <p:nvPicPr>
                      <p:cNvPr id="0" name="Picture 11"/>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6956425" y="3184525"/>
                        <a:ext cx="574675" cy="4333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28085" name="Object 21"/>
          <p:cNvGraphicFramePr>
            <a:graphicFrameLocks noChangeAspect="1"/>
          </p:cNvGraphicFramePr>
          <p:nvPr/>
        </p:nvGraphicFramePr>
        <p:xfrm>
          <a:off x="735013" y="3754438"/>
          <a:ext cx="1947862" cy="741362"/>
        </p:xfrm>
        <a:graphic>
          <a:graphicData uri="http://schemas.openxmlformats.org/presentationml/2006/ole">
            <mc:AlternateContent xmlns:mc="http://schemas.openxmlformats.org/markup-compatibility/2006">
              <mc:Choice xmlns:v="urn:schemas-microsoft-com:vml" Requires="v">
                <p:oleObj spid="_x0000_s94814" name="משוואה" r:id="rId24" imgW="634680" imgH="241200" progId="Equation.3">
                  <p:embed/>
                </p:oleObj>
              </mc:Choice>
              <mc:Fallback>
                <p:oleObj name="משוואה" r:id="rId24" imgW="634680" imgH="241200" progId="Equation.3">
                  <p:embed/>
                  <p:pic>
                    <p:nvPicPr>
                      <p:cNvPr id="0" name="Picture 12"/>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735013" y="3754438"/>
                        <a:ext cx="1947862" cy="741362"/>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28086" name="Rectangle 22"/>
          <p:cNvSpPr>
            <a:spLocks noChangeArrowheads="1"/>
          </p:cNvSpPr>
          <p:nvPr/>
        </p:nvSpPr>
        <p:spPr bwMode="auto">
          <a:xfrm>
            <a:off x="4562475" y="4562475"/>
            <a:ext cx="414338" cy="693738"/>
          </a:xfrm>
          <a:prstGeom prst="rect">
            <a:avLst/>
          </a:prstGeom>
          <a:noFill/>
          <a:ln w="12700" cap="sq">
            <a:solidFill>
              <a:schemeClr val="tx1"/>
            </a:solidFill>
            <a:miter lim="800000"/>
            <a:headEnd type="none" w="sm" len="sm"/>
            <a:tailEnd type="none" w="sm" len="sm"/>
          </a:ln>
          <a:effectLst/>
        </p:spPr>
        <p:txBody>
          <a:bodyPr wrap="none" anchor="ctr"/>
          <a:lstStyle/>
          <a:p>
            <a:endParaRPr lang="en-US"/>
          </a:p>
        </p:txBody>
      </p:sp>
      <p:sp>
        <p:nvSpPr>
          <p:cNvPr id="728087" name="Rectangle 23"/>
          <p:cNvSpPr>
            <a:spLocks noChangeArrowheads="1"/>
          </p:cNvSpPr>
          <p:nvPr/>
        </p:nvSpPr>
        <p:spPr bwMode="auto">
          <a:xfrm>
            <a:off x="4576763" y="5532438"/>
            <a:ext cx="414337" cy="693737"/>
          </a:xfrm>
          <a:prstGeom prst="rect">
            <a:avLst/>
          </a:prstGeom>
          <a:noFill/>
          <a:ln w="12700" cap="sq">
            <a:solidFill>
              <a:schemeClr val="tx1"/>
            </a:solidFill>
            <a:miter lim="800000"/>
            <a:headEnd type="none" w="sm" len="sm"/>
            <a:tailEnd type="none" w="sm" len="sm"/>
          </a:ln>
          <a:effectLst/>
        </p:spPr>
        <p:txBody>
          <a:bodyPr wrap="none" anchor="ctr"/>
          <a:lstStyle/>
          <a:p>
            <a:endParaRPr lang="en-US"/>
          </a:p>
        </p:txBody>
      </p:sp>
      <p:sp>
        <p:nvSpPr>
          <p:cNvPr id="728088" name="Text Box 24"/>
          <p:cNvSpPr txBox="1">
            <a:spLocks noChangeArrowheads="1"/>
          </p:cNvSpPr>
          <p:nvPr/>
        </p:nvSpPr>
        <p:spPr bwMode="auto">
          <a:xfrm>
            <a:off x="4267200" y="6248400"/>
            <a:ext cx="1066800" cy="457200"/>
          </a:xfrm>
          <a:prstGeom prst="rect">
            <a:avLst/>
          </a:prstGeom>
          <a:noFill/>
          <a:ln w="12700" cap="sq">
            <a:noFill/>
            <a:miter lim="800000"/>
            <a:headEnd type="none" w="sm" len="sm"/>
            <a:tailEnd type="none" w="sm" len="sm"/>
          </a:ln>
          <a:effectLst/>
        </p:spPr>
        <p:txBody>
          <a:bodyPr>
            <a:spAutoFit/>
          </a:bodyPr>
          <a:lstStyle/>
          <a:p>
            <a:pPr>
              <a:spcBef>
                <a:spcPct val="50000"/>
              </a:spcBef>
            </a:pPr>
            <a:r>
              <a:rPr lang="en-US" b="0" i="1">
                <a:solidFill>
                  <a:srgbClr val="0099FF"/>
                </a:solidFill>
              </a:rPr>
              <a:t>2mx1</a:t>
            </a:r>
          </a:p>
        </p:txBody>
      </p:sp>
      <p:sp>
        <p:nvSpPr>
          <p:cNvPr id="728089" name="Text Box 25"/>
          <p:cNvSpPr txBox="1">
            <a:spLocks noChangeArrowheads="1"/>
          </p:cNvSpPr>
          <p:nvPr/>
        </p:nvSpPr>
        <p:spPr bwMode="auto">
          <a:xfrm>
            <a:off x="6781800" y="6172200"/>
            <a:ext cx="1066800" cy="457200"/>
          </a:xfrm>
          <a:prstGeom prst="rect">
            <a:avLst/>
          </a:prstGeom>
          <a:noFill/>
          <a:ln w="12700" cap="sq">
            <a:noFill/>
            <a:miter lim="800000"/>
            <a:headEnd type="none" w="sm" len="sm"/>
            <a:tailEnd type="none" w="sm" len="sm"/>
          </a:ln>
          <a:effectLst/>
        </p:spPr>
        <p:txBody>
          <a:bodyPr>
            <a:spAutoFit/>
          </a:bodyPr>
          <a:lstStyle/>
          <a:p>
            <a:pPr>
              <a:spcBef>
                <a:spcPct val="50000"/>
              </a:spcBef>
            </a:pPr>
            <a:r>
              <a:rPr lang="en-US" b="0" i="1">
                <a:solidFill>
                  <a:srgbClr val="0099FF"/>
                </a:solidFill>
              </a:rPr>
              <a:t>2mx3</a:t>
            </a:r>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Slide Number Placeholder 5"/>
          <p:cNvSpPr>
            <a:spLocks noGrp="1"/>
          </p:cNvSpPr>
          <p:nvPr>
            <p:ph type="sldNum" sz="quarter" idx="11"/>
          </p:nvPr>
        </p:nvSpPr>
        <p:spPr/>
        <p:txBody>
          <a:bodyPr/>
          <a:lstStyle/>
          <a:p>
            <a:fld id="{D30903DD-9195-48C2-953B-8A81D0FA2597}" type="slidenum">
              <a:rPr lang="he-IL" altLang="en-US"/>
              <a:pPr/>
              <a:t>61</a:t>
            </a:fld>
            <a:endParaRPr lang="en-US" altLang="en-US"/>
          </a:p>
        </p:txBody>
      </p:sp>
      <p:sp>
        <p:nvSpPr>
          <p:cNvPr id="730114" name="Rectangle 2"/>
          <p:cNvSpPr>
            <a:spLocks noGrp="1" noChangeArrowheads="1"/>
          </p:cNvSpPr>
          <p:nvPr>
            <p:ph type="body" sz="half" idx="1"/>
          </p:nvPr>
        </p:nvSpPr>
        <p:spPr>
          <a:xfrm>
            <a:off x="558800" y="1343025"/>
            <a:ext cx="7747000" cy="4067175"/>
          </a:xfrm>
        </p:spPr>
        <p:txBody>
          <a:bodyPr/>
          <a:lstStyle/>
          <a:p>
            <a:pPr>
              <a:buFont typeface="Wingdings" pitchFamily="2" charset="2"/>
              <a:buNone/>
            </a:pPr>
            <a:r>
              <a:rPr lang="en-US" sz="2800"/>
              <a:t>Consider </a:t>
            </a:r>
            <a:r>
              <a:rPr lang="en-US" sz="2800" i="1">
                <a:solidFill>
                  <a:srgbClr val="006600"/>
                </a:solidFill>
              </a:rPr>
              <a:t>n</a:t>
            </a:r>
            <a:r>
              <a:rPr lang="en-US" sz="2800"/>
              <a:t> points </a:t>
            </a:r>
            <a:r>
              <a:rPr lang="en-US" sz="2800" i="1">
                <a:solidFill>
                  <a:srgbClr val="006600"/>
                </a:solidFill>
              </a:rPr>
              <a:t>P</a:t>
            </a:r>
            <a:r>
              <a:rPr lang="en-US" sz="2800" i="1" baseline="-25000">
                <a:solidFill>
                  <a:srgbClr val="006600"/>
                </a:solidFill>
              </a:rPr>
              <a:t>i</a:t>
            </a:r>
          </a:p>
          <a:p>
            <a:pPr>
              <a:buFont typeface="Wingdings" pitchFamily="2" charset="2"/>
              <a:buNone/>
            </a:pPr>
            <a:endParaRPr lang="en-US" sz="2800" i="1" baseline="-25000">
              <a:solidFill>
                <a:srgbClr val="006600"/>
              </a:solidFill>
            </a:endParaRPr>
          </a:p>
          <a:p>
            <a:pPr>
              <a:buFont typeface="Wingdings" pitchFamily="2" charset="2"/>
              <a:buNone/>
            </a:pPr>
            <a:endParaRPr lang="en-US" sz="2800" i="1" baseline="-25000">
              <a:solidFill>
                <a:srgbClr val="006600"/>
              </a:solidFill>
            </a:endParaRPr>
          </a:p>
          <a:p>
            <a:pPr>
              <a:buFont typeface="Wingdings" pitchFamily="2" charset="2"/>
              <a:buNone/>
            </a:pPr>
            <a:endParaRPr lang="en-US" sz="2800" i="1" baseline="-25000">
              <a:solidFill>
                <a:srgbClr val="006600"/>
              </a:solidFill>
            </a:endParaRPr>
          </a:p>
          <a:p>
            <a:pPr>
              <a:buFont typeface="Wingdings" pitchFamily="2" charset="2"/>
              <a:buNone/>
            </a:pPr>
            <a:r>
              <a:rPr lang="en-US" sz="2800"/>
              <a:t>where</a:t>
            </a:r>
          </a:p>
        </p:txBody>
      </p:sp>
      <p:graphicFrame>
        <p:nvGraphicFramePr>
          <p:cNvPr id="730115" name="Object 3"/>
          <p:cNvGraphicFramePr>
            <a:graphicFrameLocks noChangeAspect="1"/>
          </p:cNvGraphicFramePr>
          <p:nvPr/>
        </p:nvGraphicFramePr>
        <p:xfrm>
          <a:off x="1593850" y="1984375"/>
          <a:ext cx="1947863" cy="741363"/>
        </p:xfrm>
        <a:graphic>
          <a:graphicData uri="http://schemas.openxmlformats.org/presentationml/2006/ole">
            <mc:AlternateContent xmlns:mc="http://schemas.openxmlformats.org/markup-compatibility/2006">
              <mc:Choice xmlns:v="urn:schemas-microsoft-com:vml" Requires="v">
                <p:oleObj spid="_x0000_s95882" name="משוואה" r:id="rId4" imgW="634680" imgH="241200" progId="Equation.3">
                  <p:embed/>
                </p:oleObj>
              </mc:Choice>
              <mc:Fallback>
                <p:oleObj name="משוואה" r:id="rId4" imgW="634680" imgH="241200" progId="Equation.3">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93850" y="1984375"/>
                        <a:ext cx="1947863" cy="741363"/>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30116" name="Rectangle 4"/>
          <p:cNvSpPr>
            <a:spLocks noChangeArrowheads="1"/>
          </p:cNvSpPr>
          <p:nvPr/>
        </p:nvSpPr>
        <p:spPr bwMode="auto">
          <a:xfrm>
            <a:off x="2298700" y="3502025"/>
            <a:ext cx="414338" cy="693738"/>
          </a:xfrm>
          <a:prstGeom prst="rect">
            <a:avLst/>
          </a:prstGeom>
          <a:noFill/>
          <a:ln w="12700" cap="sq">
            <a:solidFill>
              <a:schemeClr val="tx1"/>
            </a:solidFill>
            <a:miter lim="800000"/>
            <a:headEnd type="none" w="sm" len="sm"/>
            <a:tailEnd type="none" w="sm" len="sm"/>
          </a:ln>
          <a:effectLst/>
        </p:spPr>
        <p:txBody>
          <a:bodyPr wrap="none" anchor="ctr"/>
          <a:lstStyle/>
          <a:p>
            <a:endParaRPr lang="en-US"/>
          </a:p>
        </p:txBody>
      </p:sp>
      <p:graphicFrame>
        <p:nvGraphicFramePr>
          <p:cNvPr id="730117" name="Object 5"/>
          <p:cNvGraphicFramePr>
            <a:graphicFrameLocks noChangeAspect="1"/>
          </p:cNvGraphicFramePr>
          <p:nvPr/>
        </p:nvGraphicFramePr>
        <p:xfrm>
          <a:off x="2346325" y="3611563"/>
          <a:ext cx="411163" cy="438150"/>
        </p:xfrm>
        <a:graphic>
          <a:graphicData uri="http://schemas.openxmlformats.org/presentationml/2006/ole">
            <mc:AlternateContent xmlns:mc="http://schemas.openxmlformats.org/markup-compatibility/2006">
              <mc:Choice xmlns:v="urn:schemas-microsoft-com:vml" Requires="v">
                <p:oleObj spid="_x0000_s95883" name="משוואה" r:id="rId6" imgW="203040" imgH="215640" progId="Equation.3">
                  <p:embed/>
                </p:oleObj>
              </mc:Choice>
              <mc:Fallback>
                <p:oleObj name="משוואה" r:id="rId6" imgW="203040" imgH="215640" progId="Equation.3">
                  <p:embed/>
                  <p:pic>
                    <p:nvPicPr>
                      <p:cNvPr id="0"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346325" y="3611563"/>
                        <a:ext cx="411163"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990099"/>
                            </a:solidFill>
                            <a:miter lim="800000"/>
                            <a:headEnd/>
                            <a:tailEnd/>
                          </a14:hiddenLine>
                        </a:ext>
                      </a:extLst>
                    </p:spPr>
                  </p:pic>
                </p:oleObj>
              </mc:Fallback>
            </mc:AlternateContent>
          </a:graphicData>
        </a:graphic>
      </p:graphicFrame>
      <p:sp>
        <p:nvSpPr>
          <p:cNvPr id="730118" name="AutoShape 6"/>
          <p:cNvSpPr>
            <a:spLocks noChangeArrowheads="1"/>
          </p:cNvSpPr>
          <p:nvPr/>
        </p:nvSpPr>
        <p:spPr bwMode="auto">
          <a:xfrm>
            <a:off x="1584325" y="3449638"/>
            <a:ext cx="2317750" cy="857250"/>
          </a:xfrm>
          <a:prstGeom prst="bracketPair">
            <a:avLst>
              <a:gd name="adj" fmla="val 16667"/>
            </a:avLst>
          </a:prstGeom>
          <a:noFill/>
          <a:ln w="12700" cap="sq">
            <a:solidFill>
              <a:schemeClr val="tx1"/>
            </a:solidFill>
            <a:round/>
            <a:headEnd type="none" w="sm" len="sm"/>
            <a:tailEnd type="none" w="sm" len="sm"/>
          </a:ln>
          <a:effectLst/>
        </p:spPr>
        <p:txBody>
          <a:bodyPr wrap="none" anchor="ctr"/>
          <a:lstStyle/>
          <a:p>
            <a:endParaRPr lang="en-US"/>
          </a:p>
        </p:txBody>
      </p:sp>
      <p:sp>
        <p:nvSpPr>
          <p:cNvPr id="730119" name="Text Box 7"/>
          <p:cNvSpPr txBox="1">
            <a:spLocks noChangeArrowheads="1"/>
          </p:cNvSpPr>
          <p:nvPr/>
        </p:nvSpPr>
        <p:spPr bwMode="auto">
          <a:xfrm>
            <a:off x="4102100" y="3616325"/>
            <a:ext cx="377825" cy="503238"/>
          </a:xfrm>
          <a:prstGeom prst="rect">
            <a:avLst/>
          </a:prstGeom>
          <a:noFill/>
          <a:ln w="12700" cap="sq">
            <a:noFill/>
            <a:miter lim="800000"/>
            <a:headEnd type="none" w="sm" len="sm"/>
            <a:tailEnd type="none" w="sm" len="sm"/>
          </a:ln>
          <a:effectLst/>
        </p:spPr>
        <p:txBody>
          <a:bodyPr wrap="none">
            <a:spAutoFit/>
          </a:bodyPr>
          <a:lstStyle/>
          <a:p>
            <a:r>
              <a:rPr lang="en-US" sz="4000" b="0" baseline="-25000"/>
              <a:t>=</a:t>
            </a:r>
          </a:p>
        </p:txBody>
      </p:sp>
      <p:graphicFrame>
        <p:nvGraphicFramePr>
          <p:cNvPr id="730120" name="Object 8"/>
          <p:cNvGraphicFramePr>
            <a:graphicFrameLocks noChangeAspect="1"/>
          </p:cNvGraphicFramePr>
          <p:nvPr/>
        </p:nvGraphicFramePr>
        <p:xfrm>
          <a:off x="2438400" y="4286250"/>
          <a:ext cx="473075" cy="628650"/>
        </p:xfrm>
        <a:graphic>
          <a:graphicData uri="http://schemas.openxmlformats.org/presentationml/2006/ole">
            <mc:AlternateContent xmlns:mc="http://schemas.openxmlformats.org/markup-compatibility/2006">
              <mc:Choice xmlns:v="urn:schemas-microsoft-com:vml" Requires="v">
                <p:oleObj spid="_x0000_s95884" name="Equation" r:id="rId8" imgW="152280" imgH="203040" progId="Equation.3">
                  <p:embed/>
                </p:oleObj>
              </mc:Choice>
              <mc:Fallback>
                <p:oleObj name="Equation" r:id="rId8" imgW="152280" imgH="203040" progId="Equation.3">
                  <p:embed/>
                  <p:pic>
                    <p:nvPicPr>
                      <p:cNvPr id="0" name="Picture 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438400" y="4286250"/>
                        <a:ext cx="473075" cy="6286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30121" name="Object 9"/>
          <p:cNvGraphicFramePr>
            <a:graphicFrameLocks noChangeAspect="1"/>
          </p:cNvGraphicFramePr>
          <p:nvPr/>
        </p:nvGraphicFramePr>
        <p:xfrm>
          <a:off x="4451350" y="3708400"/>
          <a:ext cx="574675" cy="433388"/>
        </p:xfrm>
        <a:graphic>
          <a:graphicData uri="http://schemas.openxmlformats.org/presentationml/2006/ole">
            <mc:AlternateContent xmlns:mc="http://schemas.openxmlformats.org/markup-compatibility/2006">
              <mc:Choice xmlns:v="urn:schemas-microsoft-com:vml" Requires="v">
                <p:oleObj spid="_x0000_s95885" name="Equation" r:id="rId10" imgW="203040" imgH="152280" progId="Equation.3">
                  <p:embed/>
                </p:oleObj>
              </mc:Choice>
              <mc:Fallback>
                <p:oleObj name="Equation" r:id="rId10" imgW="203040" imgH="152280" progId="Equation.3">
                  <p:embed/>
                  <p:pic>
                    <p:nvPicPr>
                      <p:cNvPr id="0" name="Picture 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451350" y="3708400"/>
                        <a:ext cx="574675" cy="4333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30122" name="Rectangle 10"/>
          <p:cNvSpPr>
            <a:spLocks noChangeArrowheads="1"/>
          </p:cNvSpPr>
          <p:nvPr/>
        </p:nvSpPr>
        <p:spPr bwMode="auto">
          <a:xfrm>
            <a:off x="1779588" y="3516313"/>
            <a:ext cx="414337" cy="693737"/>
          </a:xfrm>
          <a:prstGeom prst="rect">
            <a:avLst/>
          </a:prstGeom>
          <a:noFill/>
          <a:ln w="12700" cap="sq">
            <a:solidFill>
              <a:schemeClr val="tx1"/>
            </a:solidFill>
            <a:miter lim="800000"/>
            <a:headEnd type="none" w="sm" len="sm"/>
            <a:tailEnd type="none" w="sm" len="sm"/>
          </a:ln>
          <a:effectLst/>
        </p:spPr>
        <p:txBody>
          <a:bodyPr wrap="none" anchor="ctr"/>
          <a:lstStyle/>
          <a:p>
            <a:endParaRPr lang="en-US"/>
          </a:p>
        </p:txBody>
      </p:sp>
      <p:sp>
        <p:nvSpPr>
          <p:cNvPr id="730123" name="Rectangle 11"/>
          <p:cNvSpPr>
            <a:spLocks noChangeArrowheads="1"/>
          </p:cNvSpPr>
          <p:nvPr/>
        </p:nvSpPr>
        <p:spPr bwMode="auto">
          <a:xfrm>
            <a:off x="3373438" y="3513138"/>
            <a:ext cx="414337" cy="693737"/>
          </a:xfrm>
          <a:prstGeom prst="rect">
            <a:avLst/>
          </a:prstGeom>
          <a:noFill/>
          <a:ln w="12700" cap="sq">
            <a:solidFill>
              <a:schemeClr val="tx1"/>
            </a:solidFill>
            <a:miter lim="800000"/>
            <a:headEnd type="none" w="sm" len="sm"/>
            <a:tailEnd type="none" w="sm" len="sm"/>
          </a:ln>
          <a:effectLst/>
        </p:spPr>
        <p:txBody>
          <a:bodyPr wrap="none" anchor="ctr"/>
          <a:lstStyle/>
          <a:p>
            <a:endParaRPr lang="en-US"/>
          </a:p>
        </p:txBody>
      </p:sp>
      <p:graphicFrame>
        <p:nvGraphicFramePr>
          <p:cNvPr id="730124" name="Object 12"/>
          <p:cNvGraphicFramePr>
            <a:graphicFrameLocks noChangeAspect="1"/>
          </p:cNvGraphicFramePr>
          <p:nvPr/>
        </p:nvGraphicFramePr>
        <p:xfrm>
          <a:off x="1800225" y="3671888"/>
          <a:ext cx="385763" cy="438150"/>
        </p:xfrm>
        <a:graphic>
          <a:graphicData uri="http://schemas.openxmlformats.org/presentationml/2006/ole">
            <mc:AlternateContent xmlns:mc="http://schemas.openxmlformats.org/markup-compatibility/2006">
              <mc:Choice xmlns:v="urn:schemas-microsoft-com:vml" Requires="v">
                <p:oleObj spid="_x0000_s95886" name="משוואה" r:id="rId12" imgW="190440" imgH="215640" progId="Equation.3">
                  <p:embed/>
                </p:oleObj>
              </mc:Choice>
              <mc:Fallback>
                <p:oleObj name="משוואה" r:id="rId12" imgW="190440" imgH="215640" progId="Equation.3">
                  <p:embed/>
                  <p:pic>
                    <p:nvPicPr>
                      <p:cNvPr id="0" name="Picture 6"/>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800225" y="3671888"/>
                        <a:ext cx="385763"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990099"/>
                            </a:solidFill>
                            <a:miter lim="800000"/>
                            <a:headEnd/>
                            <a:tailEnd/>
                          </a14:hiddenLine>
                        </a:ext>
                      </a:extLst>
                    </p:spPr>
                  </p:pic>
                </p:oleObj>
              </mc:Fallback>
            </mc:AlternateContent>
          </a:graphicData>
        </a:graphic>
      </p:graphicFrame>
      <p:graphicFrame>
        <p:nvGraphicFramePr>
          <p:cNvPr id="730125" name="Object 13"/>
          <p:cNvGraphicFramePr>
            <a:graphicFrameLocks noChangeAspect="1"/>
          </p:cNvGraphicFramePr>
          <p:nvPr/>
        </p:nvGraphicFramePr>
        <p:xfrm>
          <a:off x="3367088" y="3622675"/>
          <a:ext cx="412750" cy="463550"/>
        </p:xfrm>
        <a:graphic>
          <a:graphicData uri="http://schemas.openxmlformats.org/presentationml/2006/ole">
            <mc:AlternateContent xmlns:mc="http://schemas.openxmlformats.org/markup-compatibility/2006">
              <mc:Choice xmlns:v="urn:schemas-microsoft-com:vml" Requires="v">
                <p:oleObj spid="_x0000_s95887" name="משוואה" r:id="rId14" imgW="203040" imgH="228600" progId="Equation.3">
                  <p:embed/>
                </p:oleObj>
              </mc:Choice>
              <mc:Fallback>
                <p:oleObj name="משוואה" r:id="rId14" imgW="203040" imgH="228600" progId="Equation.3">
                  <p:embed/>
                  <p:pic>
                    <p:nvPicPr>
                      <p:cNvPr id="0" name="Picture 7"/>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367088" y="3622675"/>
                        <a:ext cx="412750"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990099"/>
                            </a:solidFill>
                            <a:miter lim="800000"/>
                            <a:headEnd/>
                            <a:tailEnd/>
                          </a14:hiddenLine>
                        </a:ext>
                      </a:extLst>
                    </p:spPr>
                  </p:pic>
                </p:oleObj>
              </mc:Fallback>
            </mc:AlternateContent>
          </a:graphicData>
        </a:graphic>
      </p:graphicFrame>
      <p:sp>
        <p:nvSpPr>
          <p:cNvPr id="730126" name="Rectangle 14"/>
          <p:cNvSpPr>
            <a:spLocks noChangeArrowheads="1"/>
          </p:cNvSpPr>
          <p:nvPr/>
        </p:nvSpPr>
        <p:spPr bwMode="auto">
          <a:xfrm>
            <a:off x="5822950" y="3562350"/>
            <a:ext cx="414338" cy="693738"/>
          </a:xfrm>
          <a:prstGeom prst="rect">
            <a:avLst/>
          </a:prstGeom>
          <a:noFill/>
          <a:ln w="12700" cap="sq">
            <a:solidFill>
              <a:schemeClr val="tx1"/>
            </a:solidFill>
            <a:miter lim="800000"/>
            <a:headEnd type="none" w="sm" len="sm"/>
            <a:tailEnd type="none" w="sm" len="sm"/>
          </a:ln>
          <a:effectLst/>
        </p:spPr>
        <p:txBody>
          <a:bodyPr wrap="none" anchor="ctr"/>
          <a:lstStyle/>
          <a:p>
            <a:endParaRPr lang="en-US"/>
          </a:p>
        </p:txBody>
      </p:sp>
      <p:graphicFrame>
        <p:nvGraphicFramePr>
          <p:cNvPr id="730127" name="Object 15"/>
          <p:cNvGraphicFramePr>
            <a:graphicFrameLocks noChangeAspect="1"/>
          </p:cNvGraphicFramePr>
          <p:nvPr/>
        </p:nvGraphicFramePr>
        <p:xfrm>
          <a:off x="5908675" y="3652838"/>
          <a:ext cx="334963" cy="438150"/>
        </p:xfrm>
        <a:graphic>
          <a:graphicData uri="http://schemas.openxmlformats.org/presentationml/2006/ole">
            <mc:AlternateContent xmlns:mc="http://schemas.openxmlformats.org/markup-compatibility/2006">
              <mc:Choice xmlns:v="urn:schemas-microsoft-com:vml" Requires="v">
                <p:oleObj spid="_x0000_s95888" name="Equation" r:id="rId16" imgW="164880" imgH="215640" progId="Equation.3">
                  <p:embed/>
                </p:oleObj>
              </mc:Choice>
              <mc:Fallback>
                <p:oleObj name="Equation" r:id="rId16" imgW="164880" imgH="215640" progId="Equation.3">
                  <p:embed/>
                  <p:pic>
                    <p:nvPicPr>
                      <p:cNvPr id="0" name="Picture 8"/>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5908675" y="3652838"/>
                        <a:ext cx="334963"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990099"/>
                            </a:solidFill>
                            <a:miter lim="800000"/>
                            <a:headEnd/>
                            <a:tailEnd/>
                          </a14:hiddenLine>
                        </a:ext>
                      </a:extLst>
                    </p:spPr>
                  </p:pic>
                </p:oleObj>
              </mc:Fallback>
            </mc:AlternateContent>
          </a:graphicData>
        </a:graphic>
      </p:graphicFrame>
      <p:sp>
        <p:nvSpPr>
          <p:cNvPr id="730128" name="AutoShape 16"/>
          <p:cNvSpPr>
            <a:spLocks noChangeArrowheads="1"/>
          </p:cNvSpPr>
          <p:nvPr/>
        </p:nvSpPr>
        <p:spPr bwMode="auto">
          <a:xfrm>
            <a:off x="5108575" y="3490913"/>
            <a:ext cx="2317750" cy="857250"/>
          </a:xfrm>
          <a:prstGeom prst="bracketPair">
            <a:avLst>
              <a:gd name="adj" fmla="val 16667"/>
            </a:avLst>
          </a:prstGeom>
          <a:noFill/>
          <a:ln w="12700" cap="sq">
            <a:solidFill>
              <a:schemeClr val="tx1"/>
            </a:solidFill>
            <a:round/>
            <a:headEnd type="none" w="sm" len="sm"/>
            <a:tailEnd type="none" w="sm" len="sm"/>
          </a:ln>
          <a:effectLst/>
        </p:spPr>
        <p:txBody>
          <a:bodyPr wrap="none" anchor="ctr"/>
          <a:lstStyle/>
          <a:p>
            <a:endParaRPr lang="en-US"/>
          </a:p>
        </p:txBody>
      </p:sp>
      <p:sp>
        <p:nvSpPr>
          <p:cNvPr id="730129" name="Rectangle 17"/>
          <p:cNvSpPr>
            <a:spLocks noChangeArrowheads="1"/>
          </p:cNvSpPr>
          <p:nvPr/>
        </p:nvSpPr>
        <p:spPr bwMode="auto">
          <a:xfrm>
            <a:off x="5303838" y="3557588"/>
            <a:ext cx="414337" cy="693737"/>
          </a:xfrm>
          <a:prstGeom prst="rect">
            <a:avLst/>
          </a:prstGeom>
          <a:noFill/>
          <a:ln w="12700" cap="sq">
            <a:solidFill>
              <a:schemeClr val="tx1"/>
            </a:solidFill>
            <a:miter lim="800000"/>
            <a:headEnd type="none" w="sm" len="sm"/>
            <a:tailEnd type="none" w="sm" len="sm"/>
          </a:ln>
          <a:effectLst/>
        </p:spPr>
        <p:txBody>
          <a:bodyPr wrap="none" anchor="ctr"/>
          <a:lstStyle/>
          <a:p>
            <a:endParaRPr lang="en-US"/>
          </a:p>
        </p:txBody>
      </p:sp>
      <p:sp>
        <p:nvSpPr>
          <p:cNvPr id="730130" name="Rectangle 18"/>
          <p:cNvSpPr>
            <a:spLocks noChangeArrowheads="1"/>
          </p:cNvSpPr>
          <p:nvPr/>
        </p:nvSpPr>
        <p:spPr bwMode="auto">
          <a:xfrm>
            <a:off x="6897688" y="3563938"/>
            <a:ext cx="414337" cy="693737"/>
          </a:xfrm>
          <a:prstGeom prst="rect">
            <a:avLst/>
          </a:prstGeom>
          <a:noFill/>
          <a:ln w="12700" cap="sq">
            <a:solidFill>
              <a:schemeClr val="tx1"/>
            </a:solidFill>
            <a:miter lim="800000"/>
            <a:headEnd type="none" w="sm" len="sm"/>
            <a:tailEnd type="none" w="sm" len="sm"/>
          </a:ln>
          <a:effectLst/>
        </p:spPr>
        <p:txBody>
          <a:bodyPr wrap="none" anchor="ctr"/>
          <a:lstStyle/>
          <a:p>
            <a:endParaRPr lang="en-US"/>
          </a:p>
        </p:txBody>
      </p:sp>
      <p:graphicFrame>
        <p:nvGraphicFramePr>
          <p:cNvPr id="730131" name="Object 19"/>
          <p:cNvGraphicFramePr>
            <a:graphicFrameLocks noChangeAspect="1"/>
          </p:cNvGraphicFramePr>
          <p:nvPr/>
        </p:nvGraphicFramePr>
        <p:xfrm>
          <a:off x="5362575" y="3713163"/>
          <a:ext cx="309563" cy="438150"/>
        </p:xfrm>
        <a:graphic>
          <a:graphicData uri="http://schemas.openxmlformats.org/presentationml/2006/ole">
            <mc:AlternateContent xmlns:mc="http://schemas.openxmlformats.org/markup-compatibility/2006">
              <mc:Choice xmlns:v="urn:schemas-microsoft-com:vml" Requires="v">
                <p:oleObj spid="_x0000_s95889" name="Equation" r:id="rId18" imgW="152280" imgH="215640" progId="Equation.3">
                  <p:embed/>
                </p:oleObj>
              </mc:Choice>
              <mc:Fallback>
                <p:oleObj name="Equation" r:id="rId18" imgW="152280" imgH="215640" progId="Equation.3">
                  <p:embed/>
                  <p:pic>
                    <p:nvPicPr>
                      <p:cNvPr id="0" name="Picture 9"/>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5362575" y="3713163"/>
                        <a:ext cx="309563"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990099"/>
                            </a:solidFill>
                            <a:miter lim="800000"/>
                            <a:headEnd/>
                            <a:tailEnd/>
                          </a14:hiddenLine>
                        </a:ext>
                      </a:extLst>
                    </p:spPr>
                  </p:pic>
                </p:oleObj>
              </mc:Fallback>
            </mc:AlternateContent>
          </a:graphicData>
        </a:graphic>
      </p:graphicFrame>
      <p:graphicFrame>
        <p:nvGraphicFramePr>
          <p:cNvPr id="730132" name="Object 20"/>
          <p:cNvGraphicFramePr>
            <a:graphicFrameLocks noChangeAspect="1"/>
          </p:cNvGraphicFramePr>
          <p:nvPr/>
        </p:nvGraphicFramePr>
        <p:xfrm>
          <a:off x="6916738" y="3663950"/>
          <a:ext cx="360362" cy="463550"/>
        </p:xfrm>
        <a:graphic>
          <a:graphicData uri="http://schemas.openxmlformats.org/presentationml/2006/ole">
            <mc:AlternateContent xmlns:mc="http://schemas.openxmlformats.org/markup-compatibility/2006">
              <mc:Choice xmlns:v="urn:schemas-microsoft-com:vml" Requires="v">
                <p:oleObj spid="_x0000_s95890" name="Equation" r:id="rId20" imgW="177480" imgH="228600" progId="Equation.3">
                  <p:embed/>
                </p:oleObj>
              </mc:Choice>
              <mc:Fallback>
                <p:oleObj name="Equation" r:id="rId20" imgW="177480" imgH="228600" progId="Equation.3">
                  <p:embed/>
                  <p:pic>
                    <p:nvPicPr>
                      <p:cNvPr id="0" name="Picture 10"/>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6916738" y="3663950"/>
                        <a:ext cx="360362"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990099"/>
                            </a:solidFill>
                            <a:miter lim="800000"/>
                            <a:headEnd/>
                            <a:tailEnd/>
                          </a14:hiddenLine>
                        </a:ext>
                      </a:extLst>
                    </p:spPr>
                  </p:pic>
                </p:oleObj>
              </mc:Fallback>
            </mc:AlternateContent>
          </a:graphicData>
        </a:graphic>
      </p:graphicFrame>
      <p:graphicFrame>
        <p:nvGraphicFramePr>
          <p:cNvPr id="730133" name="Object 21"/>
          <p:cNvGraphicFramePr>
            <a:graphicFrameLocks noChangeAspect="1"/>
          </p:cNvGraphicFramePr>
          <p:nvPr/>
        </p:nvGraphicFramePr>
        <p:xfrm>
          <a:off x="5791200" y="4362450"/>
          <a:ext cx="473075" cy="471488"/>
        </p:xfrm>
        <a:graphic>
          <a:graphicData uri="http://schemas.openxmlformats.org/presentationml/2006/ole">
            <mc:AlternateContent xmlns:mc="http://schemas.openxmlformats.org/markup-compatibility/2006">
              <mc:Choice xmlns:v="urn:schemas-microsoft-com:vml" Requires="v">
                <p:oleObj spid="_x0000_s95891" name="Equation" r:id="rId22" imgW="152280" imgH="152280" progId="Equation.3">
                  <p:embed/>
                </p:oleObj>
              </mc:Choice>
              <mc:Fallback>
                <p:oleObj name="Equation" r:id="rId22" imgW="152280" imgH="152280" progId="Equation.3">
                  <p:embed/>
                  <p:pic>
                    <p:nvPicPr>
                      <p:cNvPr id="0" name="Picture 11"/>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5791200" y="4362450"/>
                        <a:ext cx="473075" cy="4714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30134" name="Object 22"/>
          <p:cNvGraphicFramePr>
            <a:graphicFrameLocks noChangeAspect="1"/>
          </p:cNvGraphicFramePr>
          <p:nvPr/>
        </p:nvGraphicFramePr>
        <p:xfrm>
          <a:off x="4975225" y="2008188"/>
          <a:ext cx="1716088" cy="741362"/>
        </p:xfrm>
        <a:graphic>
          <a:graphicData uri="http://schemas.openxmlformats.org/presentationml/2006/ole">
            <mc:AlternateContent xmlns:mc="http://schemas.openxmlformats.org/markup-compatibility/2006">
              <mc:Choice xmlns:v="urn:schemas-microsoft-com:vml" Requires="v">
                <p:oleObj spid="_x0000_s95892" name="Equation" r:id="rId24" imgW="558720" imgH="241200" progId="Equation.3">
                  <p:embed/>
                </p:oleObj>
              </mc:Choice>
              <mc:Fallback>
                <p:oleObj name="Equation" r:id="rId24" imgW="558720" imgH="241200" progId="Equation.3">
                  <p:embed/>
                  <p:pic>
                    <p:nvPicPr>
                      <p:cNvPr id="0" name="Picture 12"/>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4975225" y="2008188"/>
                        <a:ext cx="1716088" cy="741362"/>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30135" name="AutoShape 23"/>
          <p:cNvSpPr>
            <a:spLocks noChangeArrowheads="1"/>
          </p:cNvSpPr>
          <p:nvPr/>
        </p:nvSpPr>
        <p:spPr bwMode="auto">
          <a:xfrm>
            <a:off x="3740150" y="2222500"/>
            <a:ext cx="877888" cy="165100"/>
          </a:xfrm>
          <a:prstGeom prst="rightArrow">
            <a:avLst>
              <a:gd name="adj1" fmla="val 50000"/>
              <a:gd name="adj2" fmla="val 132933"/>
            </a:avLst>
          </a:prstGeom>
          <a:solidFill>
            <a:schemeClr val="accent1"/>
          </a:solidFill>
          <a:ln w="12700" cap="sq">
            <a:solidFill>
              <a:schemeClr val="tx1"/>
            </a:solidFill>
            <a:miter lim="800000"/>
            <a:headEnd type="none" w="sm" len="sm"/>
            <a:tailEnd type="none" w="sm" len="sm"/>
          </a:ln>
          <a:effectLst/>
        </p:spPr>
        <p:txBody>
          <a:bodyPr wrap="none" anchor="ctr"/>
          <a:lstStyle/>
          <a:p>
            <a:endParaRPr lang="en-US"/>
          </a:p>
        </p:txBody>
      </p:sp>
      <p:sp>
        <p:nvSpPr>
          <p:cNvPr id="730136" name="Text Box 24"/>
          <p:cNvSpPr txBox="1">
            <a:spLocks noChangeArrowheads="1"/>
          </p:cNvSpPr>
          <p:nvPr/>
        </p:nvSpPr>
        <p:spPr bwMode="auto">
          <a:xfrm>
            <a:off x="4038600" y="4648200"/>
            <a:ext cx="1066800" cy="457200"/>
          </a:xfrm>
          <a:prstGeom prst="rect">
            <a:avLst/>
          </a:prstGeom>
          <a:noFill/>
          <a:ln w="12700" cap="sq">
            <a:noFill/>
            <a:miter lim="800000"/>
            <a:headEnd type="none" w="sm" len="sm"/>
            <a:tailEnd type="none" w="sm" len="sm"/>
          </a:ln>
          <a:effectLst/>
        </p:spPr>
        <p:txBody>
          <a:bodyPr>
            <a:spAutoFit/>
          </a:bodyPr>
          <a:lstStyle/>
          <a:p>
            <a:pPr>
              <a:spcBef>
                <a:spcPct val="50000"/>
              </a:spcBef>
            </a:pPr>
            <a:r>
              <a:rPr lang="en-US" b="0" i="1">
                <a:solidFill>
                  <a:srgbClr val="0099FF"/>
                </a:solidFill>
              </a:rPr>
              <a:t>2mx3</a:t>
            </a:r>
          </a:p>
        </p:txBody>
      </p:sp>
      <p:sp>
        <p:nvSpPr>
          <p:cNvPr id="730137" name="Text Box 25"/>
          <p:cNvSpPr txBox="1">
            <a:spLocks noChangeArrowheads="1"/>
          </p:cNvSpPr>
          <p:nvPr/>
        </p:nvSpPr>
        <p:spPr bwMode="auto">
          <a:xfrm>
            <a:off x="2133600" y="4648200"/>
            <a:ext cx="1066800" cy="457200"/>
          </a:xfrm>
          <a:prstGeom prst="rect">
            <a:avLst/>
          </a:prstGeom>
          <a:noFill/>
          <a:ln w="12700" cap="sq">
            <a:noFill/>
            <a:miter lim="800000"/>
            <a:headEnd type="none" w="sm" len="sm"/>
            <a:tailEnd type="none" w="sm" len="sm"/>
          </a:ln>
          <a:effectLst/>
        </p:spPr>
        <p:txBody>
          <a:bodyPr>
            <a:spAutoFit/>
          </a:bodyPr>
          <a:lstStyle/>
          <a:p>
            <a:pPr>
              <a:spcBef>
                <a:spcPct val="50000"/>
              </a:spcBef>
            </a:pPr>
            <a:r>
              <a:rPr lang="en-US" b="0" i="1">
                <a:solidFill>
                  <a:srgbClr val="0099FF"/>
                </a:solidFill>
              </a:rPr>
              <a:t>2mxn</a:t>
            </a:r>
          </a:p>
        </p:txBody>
      </p:sp>
      <p:sp>
        <p:nvSpPr>
          <p:cNvPr id="730138" name="Text Box 26"/>
          <p:cNvSpPr txBox="1">
            <a:spLocks noChangeArrowheads="1"/>
          </p:cNvSpPr>
          <p:nvPr/>
        </p:nvSpPr>
        <p:spPr bwMode="auto">
          <a:xfrm>
            <a:off x="5791200" y="4648200"/>
            <a:ext cx="1066800" cy="457200"/>
          </a:xfrm>
          <a:prstGeom prst="rect">
            <a:avLst/>
          </a:prstGeom>
          <a:noFill/>
          <a:ln w="12700" cap="sq">
            <a:noFill/>
            <a:miter lim="800000"/>
            <a:headEnd type="none" w="sm" len="sm"/>
            <a:tailEnd type="none" w="sm" len="sm"/>
          </a:ln>
          <a:effectLst/>
        </p:spPr>
        <p:txBody>
          <a:bodyPr>
            <a:spAutoFit/>
          </a:bodyPr>
          <a:lstStyle/>
          <a:p>
            <a:pPr>
              <a:spcBef>
                <a:spcPct val="50000"/>
              </a:spcBef>
            </a:pPr>
            <a:r>
              <a:rPr lang="en-US" b="0" i="1">
                <a:solidFill>
                  <a:srgbClr val="0099FF"/>
                </a:solidFill>
              </a:rPr>
              <a:t>3xn</a:t>
            </a:r>
          </a:p>
        </p:txBody>
      </p:sp>
      <p:sp>
        <p:nvSpPr>
          <p:cNvPr id="730139" name="Rectangle 27"/>
          <p:cNvSpPr>
            <a:spLocks noChangeArrowheads="1"/>
          </p:cNvSpPr>
          <p:nvPr/>
        </p:nvSpPr>
        <p:spPr bwMode="auto">
          <a:xfrm>
            <a:off x="609600" y="5334000"/>
            <a:ext cx="1503363" cy="457200"/>
          </a:xfrm>
          <a:prstGeom prst="rect">
            <a:avLst/>
          </a:prstGeom>
          <a:noFill/>
          <a:ln w="12700" cap="sq">
            <a:noFill/>
            <a:miter lim="800000"/>
            <a:headEnd type="none" w="sm" len="sm"/>
            <a:tailEnd type="none" w="sm" len="sm"/>
          </a:ln>
          <a:effectLst/>
        </p:spPr>
        <p:txBody>
          <a:bodyPr wrap="none">
            <a:spAutoFit/>
          </a:bodyPr>
          <a:lstStyle/>
          <a:p>
            <a:r>
              <a:rPr kumimoji="1" lang="en-US" b="0">
                <a:solidFill>
                  <a:srgbClr val="FF0000"/>
                </a:solidFill>
              </a:rPr>
              <a:t>Ambiguity</a:t>
            </a:r>
          </a:p>
        </p:txBody>
      </p:sp>
      <p:graphicFrame>
        <p:nvGraphicFramePr>
          <p:cNvPr id="730140" name="Object 28"/>
          <p:cNvGraphicFramePr>
            <a:graphicFrameLocks noGrp="1" noChangeAspect="1"/>
          </p:cNvGraphicFramePr>
          <p:nvPr>
            <p:ph sz="half" idx="2"/>
          </p:nvPr>
        </p:nvGraphicFramePr>
        <p:xfrm>
          <a:off x="2286000" y="5334000"/>
          <a:ext cx="2438400" cy="541338"/>
        </p:xfrm>
        <a:graphic>
          <a:graphicData uri="http://schemas.openxmlformats.org/presentationml/2006/ole">
            <mc:AlternateContent xmlns:mc="http://schemas.openxmlformats.org/markup-compatibility/2006">
              <mc:Choice xmlns:v="urn:schemas-microsoft-com:vml" Requires="v">
                <p:oleObj spid="_x0000_s95893" name="משוואה" r:id="rId26" imgW="1028520" imgH="228600" progId="Equation.3">
                  <p:embed/>
                </p:oleObj>
              </mc:Choice>
              <mc:Fallback>
                <p:oleObj name="משוואה" r:id="rId26" imgW="1028520" imgH="228600" progId="Equation.3">
                  <p:embed/>
                  <p:pic>
                    <p:nvPicPr>
                      <p:cNvPr id="0" name="Picture 13"/>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2286000" y="5334000"/>
                        <a:ext cx="2438400" cy="5413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EDD1D948-485E-4C57-BD3C-860620ADE31C}" type="slidenum">
              <a:rPr lang="he-IL" altLang="en-US"/>
              <a:pPr/>
              <a:t>62</a:t>
            </a:fld>
            <a:endParaRPr lang="en-US" altLang="en-US"/>
          </a:p>
        </p:txBody>
      </p:sp>
      <p:sp>
        <p:nvSpPr>
          <p:cNvPr id="732162" name="Rectangle 2"/>
          <p:cNvSpPr>
            <a:spLocks noGrp="1" noChangeArrowheads="1"/>
          </p:cNvSpPr>
          <p:nvPr>
            <p:ph type="title"/>
          </p:nvPr>
        </p:nvSpPr>
        <p:spPr/>
        <p:txBody>
          <a:bodyPr/>
          <a:lstStyle/>
          <a:p>
            <a:r>
              <a:rPr lang="en-US" dirty="0"/>
              <a:t>SVD: Singular Value Decomposition</a:t>
            </a:r>
          </a:p>
        </p:txBody>
      </p:sp>
      <mc:AlternateContent xmlns:mc="http://schemas.openxmlformats.org/markup-compatibility/2006" xmlns:a14="http://schemas.microsoft.com/office/drawing/2010/main">
        <mc:Choice Requires="a14">
          <p:sp>
            <p:nvSpPr>
              <p:cNvPr id="732163" name="Rectangle 3"/>
              <p:cNvSpPr>
                <a:spLocks noGrp="1" noChangeArrowheads="1"/>
              </p:cNvSpPr>
              <p:nvPr>
                <p:ph type="body" idx="1"/>
              </p:nvPr>
            </p:nvSpPr>
            <p:spPr/>
            <p:txBody>
              <a:bodyPr/>
              <a:lstStyle/>
              <a:p>
                <a:pPr>
                  <a:buFont typeface="Wingdings" pitchFamily="2" charset="2"/>
                  <a:buNone/>
                </a:pPr>
                <a:r>
                  <a:rPr lang="en-US" dirty="0"/>
                  <a:t>Let</a:t>
                </a:r>
                <a:r>
                  <a:rPr lang="en-US" i="1" dirty="0">
                    <a:solidFill>
                      <a:srgbClr val="006600"/>
                    </a:solidFill>
                  </a:rPr>
                  <a:t> A</a:t>
                </a:r>
                <a:r>
                  <a:rPr lang="en-US" dirty="0"/>
                  <a:t> be an </a:t>
                </a:r>
                <a14:m>
                  <m:oMath xmlns:m="http://schemas.openxmlformats.org/officeDocument/2006/math">
                    <m:r>
                      <a:rPr lang="en-US" i="1" dirty="0" smtClean="0">
                        <a:solidFill>
                          <a:srgbClr val="008000"/>
                        </a:solidFill>
                        <a:latin typeface="Cambria Math" panose="02040503050406030204" pitchFamily="18" charset="0"/>
                      </a:rPr>
                      <m:t>𝑘</m:t>
                    </m:r>
                    <m:r>
                      <a:rPr lang="en-US" i="1" dirty="0" err="1">
                        <a:solidFill>
                          <a:srgbClr val="008000"/>
                        </a:solidFill>
                        <a:latin typeface="Cambria Math" panose="02040503050406030204" pitchFamily="18" charset="0"/>
                        <a:sym typeface="Symbol" pitchFamily="18" charset="2"/>
                      </a:rPr>
                      <m:t></m:t>
                    </m:r>
                    <m:r>
                      <a:rPr lang="en-US" i="1" dirty="0" err="1">
                        <a:solidFill>
                          <a:srgbClr val="008000"/>
                        </a:solidFill>
                        <a:latin typeface="Cambria Math" panose="02040503050406030204" pitchFamily="18" charset="0"/>
                      </a:rPr>
                      <m:t>𝑙</m:t>
                    </m:r>
                  </m:oMath>
                </a14:m>
                <a:r>
                  <a:rPr lang="en-US" dirty="0"/>
                  <a:t> matrix with </a:t>
                </a:r>
                <a:r>
                  <a:rPr lang="en-US" i="1" dirty="0">
                    <a:solidFill>
                      <a:srgbClr val="006600"/>
                    </a:solidFill>
                    <a:sym typeface="Symbol" pitchFamily="18" charset="2"/>
                  </a:rPr>
                  <a:t>A=UDV</a:t>
                </a:r>
                <a:r>
                  <a:rPr lang="en-US" i="1" baseline="30000" dirty="0">
                    <a:solidFill>
                      <a:srgbClr val="006600"/>
                    </a:solidFill>
                    <a:sym typeface="Symbol" pitchFamily="18" charset="2"/>
                  </a:rPr>
                  <a:t>T</a:t>
                </a:r>
                <a:r>
                  <a:rPr lang="en-US" baseline="30000" dirty="0">
                    <a:sym typeface="Symbol" pitchFamily="18" charset="2"/>
                  </a:rPr>
                  <a:t> </a:t>
                </a:r>
                <a:r>
                  <a:rPr lang="en-US" dirty="0">
                    <a:sym typeface="Symbol" pitchFamily="18" charset="2"/>
                  </a:rPr>
                  <a:t>where:</a:t>
                </a:r>
              </a:p>
              <a:p>
                <a:r>
                  <a:rPr lang="en-US" i="1" dirty="0">
                    <a:solidFill>
                      <a:srgbClr val="006600"/>
                    </a:solidFill>
                  </a:rPr>
                  <a:t>U</a:t>
                </a:r>
                <a:r>
                  <a:rPr lang="en-US" dirty="0"/>
                  <a:t> is an </a:t>
                </a:r>
                <a:r>
                  <a:rPr lang="en-US" i="1" dirty="0" err="1">
                    <a:solidFill>
                      <a:srgbClr val="006600"/>
                    </a:solidFill>
                  </a:rPr>
                  <a:t>k</a:t>
                </a:r>
                <a:r>
                  <a:rPr lang="en-US" i="1" dirty="0" err="1">
                    <a:solidFill>
                      <a:srgbClr val="008000"/>
                    </a:solidFill>
                    <a:sym typeface="Symbol" pitchFamily="18" charset="2"/>
                  </a:rPr>
                  <a:t></a:t>
                </a:r>
                <a:r>
                  <a:rPr lang="en-US" i="1" dirty="0" err="1">
                    <a:solidFill>
                      <a:srgbClr val="006600"/>
                    </a:solidFill>
                  </a:rPr>
                  <a:t>k</a:t>
                </a:r>
                <a:r>
                  <a:rPr lang="en-US" i="1" dirty="0">
                    <a:solidFill>
                      <a:srgbClr val="006600"/>
                    </a:solidFill>
                  </a:rPr>
                  <a:t> </a:t>
                </a:r>
                <a:r>
                  <a:rPr lang="en-US" dirty="0"/>
                  <a:t>column orthonormal  matrix</a:t>
                </a:r>
              </a:p>
              <a:p>
                <a:pPr lvl="1">
                  <a:buFont typeface="Wingdings" pitchFamily="2" charset="2"/>
                  <a:buNone/>
                </a:pPr>
                <a:r>
                  <a:rPr lang="en-US" sz="3200" i="1" dirty="0">
                    <a:solidFill>
                      <a:srgbClr val="006600"/>
                    </a:solidFill>
                  </a:rPr>
                  <a:t>U</a:t>
                </a:r>
                <a:r>
                  <a:rPr lang="en-US" sz="3200" i="1" baseline="30000" dirty="0">
                    <a:solidFill>
                      <a:srgbClr val="006600"/>
                    </a:solidFill>
                  </a:rPr>
                  <a:t>T</a:t>
                </a:r>
                <a:r>
                  <a:rPr lang="en-US" sz="3200" i="1" dirty="0">
                    <a:solidFill>
                      <a:srgbClr val="006600"/>
                    </a:solidFill>
                  </a:rPr>
                  <a:t>U=I</a:t>
                </a:r>
                <a:r>
                  <a:rPr lang="en-US" dirty="0"/>
                  <a:t> </a:t>
                </a:r>
              </a:p>
              <a:p>
                <a:r>
                  <a:rPr lang="en-US" sz="3600" i="1" dirty="0">
                    <a:solidFill>
                      <a:srgbClr val="006600"/>
                    </a:solidFill>
                    <a:sym typeface="Symbol" pitchFamily="18" charset="2"/>
                  </a:rPr>
                  <a:t>D</a:t>
                </a:r>
                <a:r>
                  <a:rPr lang="en-US" dirty="0"/>
                  <a:t> is a diagonal matrix, </a:t>
                </a:r>
                <a14:m>
                  <m:oMath xmlns:m="http://schemas.openxmlformats.org/officeDocument/2006/math">
                    <m:r>
                      <a:rPr lang="en-US" i="1" dirty="0" smtClean="0">
                        <a:solidFill>
                          <a:srgbClr val="006600"/>
                        </a:solidFill>
                        <a:latin typeface="Cambria Math" panose="02040503050406030204" pitchFamily="18" charset="0"/>
                      </a:rPr>
                      <m:t>𝑘</m:t>
                    </m:r>
                    <m:r>
                      <a:rPr lang="en-US" i="1" dirty="0" err="1">
                        <a:solidFill>
                          <a:srgbClr val="008000"/>
                        </a:solidFill>
                        <a:latin typeface="Cambria Math" panose="02040503050406030204" pitchFamily="18" charset="0"/>
                        <a:sym typeface="Symbol" pitchFamily="18" charset="2"/>
                      </a:rPr>
                      <m:t></m:t>
                    </m:r>
                    <m:r>
                      <a:rPr lang="en-US" i="1" dirty="0" err="1">
                        <a:solidFill>
                          <a:srgbClr val="006600"/>
                        </a:solidFill>
                        <a:latin typeface="Cambria Math" panose="02040503050406030204" pitchFamily="18" charset="0"/>
                      </a:rPr>
                      <m:t>𝑙</m:t>
                    </m:r>
                  </m:oMath>
                </a14:m>
                <a:r>
                  <a:rPr lang="en-US" i="1" dirty="0">
                    <a:solidFill>
                      <a:srgbClr val="006600"/>
                    </a:solidFill>
                  </a:rPr>
                  <a:t> </a:t>
                </a:r>
                <a:endParaRPr lang="en-US" dirty="0"/>
              </a:p>
              <a:p>
                <a:r>
                  <a:rPr lang="en-US" i="1" dirty="0">
                    <a:solidFill>
                      <a:srgbClr val="006600"/>
                    </a:solidFill>
                  </a:rPr>
                  <a:t>V</a:t>
                </a:r>
                <a:r>
                  <a:rPr lang="en-US" dirty="0"/>
                  <a:t> is an </a:t>
                </a:r>
                <a14:m>
                  <m:oMath xmlns:m="http://schemas.openxmlformats.org/officeDocument/2006/math">
                    <m:r>
                      <a:rPr lang="en-US" i="1" dirty="0" smtClean="0">
                        <a:solidFill>
                          <a:srgbClr val="006600"/>
                        </a:solidFill>
                        <a:latin typeface="Cambria Math" panose="02040503050406030204" pitchFamily="18" charset="0"/>
                      </a:rPr>
                      <m:t>𝑙</m:t>
                    </m:r>
                    <m:r>
                      <a:rPr lang="en-US" i="1" dirty="0" err="1">
                        <a:solidFill>
                          <a:srgbClr val="008000"/>
                        </a:solidFill>
                        <a:latin typeface="Cambria Math" panose="02040503050406030204" pitchFamily="18" charset="0"/>
                        <a:sym typeface="Symbol" pitchFamily="18" charset="2"/>
                      </a:rPr>
                      <m:t></m:t>
                    </m:r>
                    <m:r>
                      <a:rPr lang="en-US" i="1" dirty="0" err="1">
                        <a:solidFill>
                          <a:srgbClr val="008000"/>
                        </a:solidFill>
                        <a:latin typeface="Cambria Math" panose="02040503050406030204" pitchFamily="18" charset="0"/>
                        <a:sym typeface="Symbol" pitchFamily="18" charset="2"/>
                      </a:rPr>
                      <m:t>𝑙</m:t>
                    </m:r>
                    <m:r>
                      <a:rPr lang="en-US" i="1" dirty="0">
                        <a:latin typeface="Cambria Math" panose="02040503050406030204" pitchFamily="18" charset="0"/>
                      </a:rPr>
                      <m:t> </m:t>
                    </m:r>
                  </m:oMath>
                </a14:m>
                <a:r>
                  <a:rPr lang="en-US" dirty="0"/>
                  <a:t>orthonormal  matrix</a:t>
                </a:r>
              </a:p>
              <a:p>
                <a:pPr>
                  <a:buFont typeface="Wingdings" pitchFamily="2" charset="2"/>
                  <a:buNone/>
                </a:pPr>
                <a:r>
                  <a:rPr lang="en-US" sz="2400" dirty="0"/>
                  <a:t>	</a:t>
                </a:r>
                <a:r>
                  <a:rPr lang="en-US" i="1" dirty="0">
                    <a:solidFill>
                      <a:srgbClr val="006600"/>
                    </a:solidFill>
                  </a:rPr>
                  <a:t>V</a:t>
                </a:r>
                <a:r>
                  <a:rPr lang="en-US" i="1" baseline="30000" dirty="0">
                    <a:solidFill>
                      <a:srgbClr val="006600"/>
                    </a:solidFill>
                  </a:rPr>
                  <a:t>T</a:t>
                </a:r>
                <a:r>
                  <a:rPr lang="en-US" i="1" dirty="0">
                    <a:solidFill>
                      <a:srgbClr val="006600"/>
                    </a:solidFill>
                  </a:rPr>
                  <a:t>V=I</a:t>
                </a:r>
              </a:p>
            </p:txBody>
          </p:sp>
        </mc:Choice>
        <mc:Fallback xmlns="">
          <p:sp>
            <p:nvSpPr>
              <p:cNvPr id="732163" name="Rectangle 3"/>
              <p:cNvSpPr>
                <a:spLocks noGrp="1" noRot="1" noChangeAspect="1" noMove="1" noResize="1" noEditPoints="1" noAdjustHandles="1" noChangeArrowheads="1" noChangeShapeType="1" noTextEdit="1"/>
              </p:cNvSpPr>
              <p:nvPr>
                <p:ph type="body" idx="1"/>
              </p:nvPr>
            </p:nvSpPr>
            <p:spPr>
              <a:blipFill rotWithShape="0">
                <a:blip r:embed="rId3"/>
                <a:stretch>
                  <a:fillRect l="-2012" t="-2044" r="-224"/>
                </a:stretch>
              </a:blipFill>
            </p:spPr>
            <p:txBody>
              <a:bodyPr/>
              <a:lstStyle/>
              <a:p>
                <a:r>
                  <a:rPr lang="he-IL">
                    <a:noFill/>
                  </a:rPr>
                  <a:t> </a:t>
                </a:r>
              </a:p>
            </p:txBody>
          </p:sp>
        </mc:Fallback>
      </mc:AlternateContent>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A9A5CDB7-5995-46FF-B521-3AF48D16810A}" type="slidenum">
              <a:rPr lang="he-IL" altLang="en-US"/>
              <a:pPr/>
              <a:t>63</a:t>
            </a:fld>
            <a:endParaRPr lang="en-US" altLang="en-US"/>
          </a:p>
        </p:txBody>
      </p:sp>
      <p:sp>
        <p:nvSpPr>
          <p:cNvPr id="734210" name="Rectangle 2"/>
          <p:cNvSpPr>
            <a:spLocks noGrp="1" noChangeArrowheads="1"/>
          </p:cNvSpPr>
          <p:nvPr>
            <p:ph type="title"/>
          </p:nvPr>
        </p:nvSpPr>
        <p:spPr/>
        <p:txBody>
          <a:bodyPr/>
          <a:lstStyle/>
          <a:p>
            <a:r>
              <a:rPr lang="en-US" dirty="0" smtClean="0"/>
              <a:t>SVD</a:t>
            </a:r>
            <a:endParaRPr lang="en-US" dirty="0"/>
          </a:p>
        </p:txBody>
      </p:sp>
      <p:sp>
        <p:nvSpPr>
          <p:cNvPr id="734211" name="Rectangle 3"/>
          <p:cNvSpPr>
            <a:spLocks noGrp="1" noChangeArrowheads="1"/>
          </p:cNvSpPr>
          <p:nvPr>
            <p:ph type="body" idx="1"/>
          </p:nvPr>
        </p:nvSpPr>
        <p:spPr/>
        <p:txBody>
          <a:bodyPr/>
          <a:lstStyle/>
          <a:p>
            <a:pPr>
              <a:buFont typeface="Wingdings" pitchFamily="2" charset="2"/>
              <a:buNone/>
            </a:pPr>
            <a:endParaRPr lang="en-US" sz="2800" i="1" baseline="30000" dirty="0">
              <a:solidFill>
                <a:srgbClr val="006600"/>
              </a:solidFill>
              <a:sym typeface="Symbol" pitchFamily="18" charset="2"/>
            </a:endParaRPr>
          </a:p>
          <a:p>
            <a:r>
              <a:rPr lang="en-US" sz="2800" baseline="30000" dirty="0">
                <a:sym typeface="Symbol" pitchFamily="18" charset="2"/>
              </a:rPr>
              <a:t> </a:t>
            </a:r>
            <a:r>
              <a:rPr lang="en-US" sz="2800" dirty="0">
                <a:sym typeface="Symbol" pitchFamily="18" charset="2"/>
              </a:rPr>
              <a:t>The columns of </a:t>
            </a:r>
            <a:r>
              <a:rPr lang="en-US" sz="2800" i="1" dirty="0">
                <a:solidFill>
                  <a:srgbClr val="006600"/>
                </a:solidFill>
                <a:sym typeface="Symbol" pitchFamily="18" charset="2"/>
              </a:rPr>
              <a:t>U</a:t>
            </a:r>
            <a:r>
              <a:rPr lang="en-US" sz="2800" dirty="0">
                <a:sym typeface="Symbol" pitchFamily="18" charset="2"/>
              </a:rPr>
              <a:t>, are the eigenvectors of </a:t>
            </a:r>
            <a:r>
              <a:rPr lang="en-US" sz="2800" i="1" dirty="0">
                <a:solidFill>
                  <a:srgbClr val="006600"/>
                </a:solidFill>
                <a:sym typeface="Symbol" pitchFamily="18" charset="2"/>
              </a:rPr>
              <a:t>AA</a:t>
            </a:r>
            <a:r>
              <a:rPr lang="en-US" sz="2800" i="1" baseline="30000" dirty="0">
                <a:solidFill>
                  <a:srgbClr val="006600"/>
                </a:solidFill>
                <a:sym typeface="Symbol" pitchFamily="18" charset="2"/>
              </a:rPr>
              <a:t>T</a:t>
            </a:r>
            <a:r>
              <a:rPr lang="en-US" sz="2800" baseline="30000" dirty="0">
                <a:sym typeface="Symbol" pitchFamily="18" charset="2"/>
              </a:rPr>
              <a:t> </a:t>
            </a:r>
            <a:r>
              <a:rPr lang="en-US" sz="2800" dirty="0">
                <a:sym typeface="Symbol" pitchFamily="18" charset="2"/>
              </a:rPr>
              <a:t> </a:t>
            </a:r>
          </a:p>
          <a:p>
            <a:r>
              <a:rPr lang="en-US" sz="2800" dirty="0">
                <a:sym typeface="Symbol" pitchFamily="18" charset="2"/>
              </a:rPr>
              <a:t>The columns of </a:t>
            </a:r>
            <a:r>
              <a:rPr lang="en-US" sz="2800" i="1" dirty="0">
                <a:solidFill>
                  <a:srgbClr val="006600"/>
                </a:solidFill>
                <a:sym typeface="Symbol" pitchFamily="18" charset="2"/>
              </a:rPr>
              <a:t>V</a:t>
            </a:r>
            <a:r>
              <a:rPr lang="en-US" sz="2800" dirty="0">
                <a:sym typeface="Symbol" pitchFamily="18" charset="2"/>
              </a:rPr>
              <a:t> , are the eigenvectors of </a:t>
            </a:r>
            <a:r>
              <a:rPr lang="en-US" sz="2800" i="1" dirty="0">
                <a:solidFill>
                  <a:srgbClr val="006600"/>
                </a:solidFill>
                <a:sym typeface="Symbol" pitchFamily="18" charset="2"/>
              </a:rPr>
              <a:t>A</a:t>
            </a:r>
            <a:r>
              <a:rPr lang="en-US" sz="2800" i="1" baseline="30000" dirty="0">
                <a:solidFill>
                  <a:srgbClr val="006600"/>
                </a:solidFill>
                <a:sym typeface="Symbol" pitchFamily="18" charset="2"/>
              </a:rPr>
              <a:t>T</a:t>
            </a:r>
            <a:r>
              <a:rPr lang="en-US" sz="2800" i="1" dirty="0">
                <a:solidFill>
                  <a:srgbClr val="006600"/>
                </a:solidFill>
                <a:sym typeface="Symbol" pitchFamily="18" charset="2"/>
              </a:rPr>
              <a:t>A</a:t>
            </a:r>
          </a:p>
          <a:p>
            <a:r>
              <a:rPr lang="en-US" sz="2800" dirty="0">
                <a:sym typeface="Symbol" pitchFamily="18" charset="2"/>
              </a:rPr>
              <a:t>The elements of </a:t>
            </a:r>
            <a:r>
              <a:rPr lang="en-US" sz="2800" i="1" dirty="0">
                <a:solidFill>
                  <a:srgbClr val="006600"/>
                </a:solidFill>
                <a:sym typeface="Symbol" pitchFamily="18" charset="2"/>
              </a:rPr>
              <a:t>D, </a:t>
            </a:r>
            <a:r>
              <a:rPr lang="en-US" sz="2800" dirty="0">
                <a:sym typeface="Symbol" pitchFamily="18" charset="2"/>
              </a:rPr>
              <a:t>are the square roots </a:t>
            </a:r>
            <a:r>
              <a:rPr lang="en-US" sz="2800" dirty="0" smtClean="0">
                <a:sym typeface="Symbol" pitchFamily="18" charset="2"/>
              </a:rPr>
              <a:t>of </a:t>
            </a:r>
            <a:br>
              <a:rPr lang="en-US" sz="2800" dirty="0" smtClean="0">
                <a:sym typeface="Symbol" pitchFamily="18" charset="2"/>
              </a:rPr>
            </a:br>
            <a:r>
              <a:rPr lang="en-US" sz="2800" i="1" dirty="0" smtClean="0">
                <a:solidFill>
                  <a:srgbClr val="006600"/>
                </a:solidFill>
                <a:sym typeface="Symbol" pitchFamily="18" charset="2"/>
              </a:rPr>
              <a:t>A</a:t>
            </a:r>
            <a:r>
              <a:rPr lang="en-US" sz="2800" i="1" baseline="30000" dirty="0" smtClean="0">
                <a:solidFill>
                  <a:srgbClr val="006600"/>
                </a:solidFill>
                <a:sym typeface="Symbol" pitchFamily="18" charset="2"/>
              </a:rPr>
              <a:t>T</a:t>
            </a:r>
            <a:r>
              <a:rPr lang="en-US" sz="2800" i="1" dirty="0" smtClean="0">
                <a:solidFill>
                  <a:srgbClr val="006600"/>
                </a:solidFill>
                <a:sym typeface="Symbol" pitchFamily="18" charset="2"/>
              </a:rPr>
              <a:t>A</a:t>
            </a:r>
            <a:r>
              <a:rPr lang="en-US" sz="2800" dirty="0" smtClean="0">
                <a:sym typeface="Symbol" pitchFamily="18" charset="2"/>
              </a:rPr>
              <a:t> eigenvalues </a:t>
            </a:r>
            <a:r>
              <a:rPr lang="en-US" sz="2800" dirty="0">
                <a:sym typeface="Symbol" pitchFamily="18" charset="2"/>
              </a:rPr>
              <a:t>(singular values</a:t>
            </a:r>
            <a:r>
              <a:rPr lang="en-US" sz="2800" dirty="0" smtClean="0">
                <a:sym typeface="Symbol" pitchFamily="18" charset="2"/>
              </a:rPr>
              <a:t>)</a:t>
            </a:r>
          </a:p>
          <a:p>
            <a:pPr lvl="1"/>
            <a:r>
              <a:rPr lang="en-US" sz="2400" dirty="0" smtClean="0">
                <a:sym typeface="Symbol" pitchFamily="18" charset="2"/>
              </a:rPr>
              <a:t>Which are the same as the square roots of </a:t>
            </a:r>
            <a:r>
              <a:rPr lang="en-US" sz="2400" dirty="0">
                <a:sym typeface="Symbol" pitchFamily="18" charset="2"/>
              </a:rPr>
              <a:t>and </a:t>
            </a:r>
            <a:r>
              <a:rPr lang="en-US" sz="2400" i="1" dirty="0">
                <a:solidFill>
                  <a:srgbClr val="006600"/>
                </a:solidFill>
                <a:sym typeface="Symbol" pitchFamily="18" charset="2"/>
              </a:rPr>
              <a:t>AA</a:t>
            </a:r>
            <a:r>
              <a:rPr lang="en-US" sz="2400" i="1" baseline="30000" dirty="0">
                <a:solidFill>
                  <a:srgbClr val="006600"/>
                </a:solidFill>
                <a:sym typeface="Symbol" pitchFamily="18" charset="2"/>
              </a:rPr>
              <a:t>T </a:t>
            </a:r>
            <a:endParaRPr lang="en-US" sz="2400" dirty="0">
              <a:sym typeface="Symbol" pitchFamily="18" charset="2"/>
            </a:endParaRPr>
          </a:p>
          <a:p>
            <a:r>
              <a:rPr lang="en-US" sz="2800" dirty="0">
                <a:sym typeface="Symbol" pitchFamily="18" charset="2"/>
              </a:rPr>
              <a:t>The singular values appear in decreasing </a:t>
            </a:r>
            <a:r>
              <a:rPr lang="en-US" sz="2800" dirty="0" smtClean="0">
                <a:sym typeface="Symbol" pitchFamily="18" charset="2"/>
              </a:rPr>
              <a:t>order</a:t>
            </a:r>
            <a:r>
              <a:rPr lang="en-US" sz="2800" dirty="0">
                <a:sym typeface="Symbol" pitchFamily="18" charset="2"/>
              </a:rPr>
              <a:t>		</a:t>
            </a:r>
            <a:endParaRPr lang="en-GB" sz="2800" dirty="0">
              <a:sym typeface="Symbol" pitchFamily="18" charset="2"/>
            </a:endParaRPr>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3A94CAF2-4AC0-44B3-9059-8543C222A8A3}" type="slidenum">
              <a:rPr lang="he-IL" altLang="en-US"/>
              <a:pPr/>
              <a:t>64</a:t>
            </a:fld>
            <a:endParaRPr lang="en-US" altLang="en-US"/>
          </a:p>
        </p:txBody>
      </p:sp>
      <p:sp>
        <p:nvSpPr>
          <p:cNvPr id="736258" name="Rectangle 2"/>
          <p:cNvSpPr>
            <a:spLocks noGrp="1" noChangeArrowheads="1"/>
          </p:cNvSpPr>
          <p:nvPr>
            <p:ph type="title"/>
          </p:nvPr>
        </p:nvSpPr>
        <p:spPr/>
        <p:txBody>
          <a:bodyPr/>
          <a:lstStyle/>
          <a:p>
            <a:r>
              <a:rPr lang="en-US" dirty="0"/>
              <a:t>The </a:t>
            </a:r>
            <a:r>
              <a:rPr lang="en-US" dirty="0" smtClean="0"/>
              <a:t>Algorithm</a:t>
            </a:r>
            <a:endParaRPr lang="en-US" dirty="0"/>
          </a:p>
        </p:txBody>
      </p:sp>
      <p:sp>
        <p:nvSpPr>
          <p:cNvPr id="736259" name="Rectangle 3"/>
          <p:cNvSpPr>
            <a:spLocks noGrp="1" noChangeArrowheads="1"/>
          </p:cNvSpPr>
          <p:nvPr>
            <p:ph type="body" idx="1"/>
          </p:nvPr>
        </p:nvSpPr>
        <p:spPr/>
        <p:txBody>
          <a:bodyPr/>
          <a:lstStyle/>
          <a:p>
            <a:pPr>
              <a:lnSpc>
                <a:spcPct val="90000"/>
              </a:lnSpc>
            </a:pPr>
            <a:r>
              <a:rPr lang="en-US" dirty="0"/>
              <a:t>Compute the singular value decomposition: </a:t>
            </a:r>
            <a:r>
              <a:rPr lang="en-US" dirty="0">
                <a:solidFill>
                  <a:srgbClr val="006600"/>
                </a:solidFill>
                <a:sym typeface="Symbol" pitchFamily="18" charset="2"/>
              </a:rPr>
              <a:t>Q=UDV</a:t>
            </a:r>
            <a:r>
              <a:rPr lang="en-US" baseline="30000" dirty="0">
                <a:solidFill>
                  <a:srgbClr val="006600"/>
                </a:solidFill>
                <a:sym typeface="Symbol" pitchFamily="18" charset="2"/>
              </a:rPr>
              <a:t>T</a:t>
            </a:r>
          </a:p>
          <a:p>
            <a:pPr>
              <a:lnSpc>
                <a:spcPct val="90000"/>
              </a:lnSpc>
            </a:pPr>
            <a:r>
              <a:rPr lang="en-US" dirty="0">
                <a:sym typeface="Symbol" pitchFamily="18" charset="2"/>
              </a:rPr>
              <a:t>Compute </a:t>
            </a:r>
            <a:r>
              <a:rPr lang="en-US" dirty="0">
                <a:solidFill>
                  <a:srgbClr val="006600"/>
                </a:solidFill>
                <a:sym typeface="Symbol" pitchFamily="18" charset="2"/>
              </a:rPr>
              <a:t>U</a:t>
            </a:r>
            <a:r>
              <a:rPr lang="en-US" baseline="-25000" dirty="0">
                <a:solidFill>
                  <a:srgbClr val="006600"/>
                </a:solidFill>
                <a:sym typeface="Symbol" pitchFamily="18" charset="2"/>
              </a:rPr>
              <a:t>3 ’</a:t>
            </a:r>
            <a:r>
              <a:rPr lang="en-US" dirty="0">
                <a:solidFill>
                  <a:srgbClr val="006600"/>
                </a:solidFill>
                <a:sym typeface="Symbol" pitchFamily="18" charset="2"/>
              </a:rPr>
              <a:t> V</a:t>
            </a:r>
            <a:r>
              <a:rPr lang="en-US" baseline="-25000" dirty="0">
                <a:solidFill>
                  <a:srgbClr val="006600"/>
                </a:solidFill>
                <a:sym typeface="Symbol" pitchFamily="18" charset="2"/>
              </a:rPr>
              <a:t>3</a:t>
            </a:r>
            <a:r>
              <a:rPr lang="en-US" baseline="-25000" dirty="0">
                <a:sym typeface="Symbol" pitchFamily="18" charset="2"/>
              </a:rPr>
              <a:t> </a:t>
            </a:r>
            <a:r>
              <a:rPr lang="en-US" dirty="0">
                <a:sym typeface="Symbol" pitchFamily="18" charset="2"/>
              </a:rPr>
              <a:t>and </a:t>
            </a:r>
            <a:r>
              <a:rPr lang="en-US" dirty="0">
                <a:solidFill>
                  <a:srgbClr val="006600"/>
                </a:solidFill>
                <a:sym typeface="Symbol" pitchFamily="18" charset="2"/>
              </a:rPr>
              <a:t>D</a:t>
            </a:r>
            <a:r>
              <a:rPr lang="en-US" baseline="-25000" dirty="0">
                <a:solidFill>
                  <a:srgbClr val="006600"/>
                </a:solidFill>
                <a:sym typeface="Symbol" pitchFamily="18" charset="2"/>
              </a:rPr>
              <a:t>3</a:t>
            </a:r>
          </a:p>
          <a:p>
            <a:pPr>
              <a:lnSpc>
                <a:spcPct val="90000"/>
              </a:lnSpc>
            </a:pPr>
            <a:r>
              <a:rPr lang="en-US" dirty="0">
                <a:solidFill>
                  <a:srgbClr val="006600"/>
                </a:solidFill>
                <a:sym typeface="Symbol" pitchFamily="18" charset="2"/>
              </a:rPr>
              <a:t>M</a:t>
            </a:r>
            <a:r>
              <a:rPr lang="en-US" baseline="-25000" dirty="0">
                <a:solidFill>
                  <a:srgbClr val="006600"/>
                </a:solidFill>
                <a:sym typeface="Symbol" pitchFamily="18" charset="2"/>
              </a:rPr>
              <a:t>0</a:t>
            </a:r>
            <a:r>
              <a:rPr lang="en-US" dirty="0">
                <a:solidFill>
                  <a:srgbClr val="006600"/>
                </a:solidFill>
                <a:sym typeface="Symbol" pitchFamily="18" charset="2"/>
              </a:rPr>
              <a:t>=U</a:t>
            </a:r>
            <a:r>
              <a:rPr lang="en-US" baseline="-25000" dirty="0">
                <a:solidFill>
                  <a:srgbClr val="006600"/>
                </a:solidFill>
                <a:sym typeface="Symbol" pitchFamily="18" charset="2"/>
              </a:rPr>
              <a:t>3</a:t>
            </a:r>
            <a:r>
              <a:rPr lang="en-US" baseline="-25000" dirty="0">
                <a:sym typeface="Symbol" pitchFamily="18" charset="2"/>
              </a:rPr>
              <a:t> </a:t>
            </a:r>
            <a:r>
              <a:rPr lang="en-US" dirty="0">
                <a:sym typeface="Symbol" pitchFamily="18" charset="2"/>
              </a:rPr>
              <a:t>and </a:t>
            </a:r>
            <a:r>
              <a:rPr lang="en-US" dirty="0">
                <a:solidFill>
                  <a:srgbClr val="006600"/>
                </a:solidFill>
                <a:sym typeface="Symbol" pitchFamily="18" charset="2"/>
              </a:rPr>
              <a:t>P</a:t>
            </a:r>
            <a:r>
              <a:rPr lang="en-US" baseline="-25000" dirty="0">
                <a:solidFill>
                  <a:srgbClr val="006600"/>
                </a:solidFill>
                <a:sym typeface="Symbol" pitchFamily="18" charset="2"/>
              </a:rPr>
              <a:t>0</a:t>
            </a:r>
            <a:r>
              <a:rPr lang="en-US" dirty="0">
                <a:solidFill>
                  <a:srgbClr val="006600"/>
                </a:solidFill>
                <a:sym typeface="Symbol" pitchFamily="18" charset="2"/>
              </a:rPr>
              <a:t>= </a:t>
            </a:r>
            <a:r>
              <a:rPr lang="en-US" dirty="0" smtClean="0">
                <a:solidFill>
                  <a:srgbClr val="006600"/>
                </a:solidFill>
                <a:sym typeface="Symbol" pitchFamily="18" charset="2"/>
              </a:rPr>
              <a:t>D</a:t>
            </a:r>
            <a:r>
              <a:rPr lang="en-US" baseline="-25000" dirty="0" smtClean="0">
                <a:solidFill>
                  <a:srgbClr val="006600"/>
                </a:solidFill>
                <a:sym typeface="Symbol" pitchFamily="18" charset="2"/>
              </a:rPr>
              <a:t>3</a:t>
            </a:r>
            <a:r>
              <a:rPr lang="en-US" dirty="0" smtClean="0">
                <a:solidFill>
                  <a:srgbClr val="006600"/>
                </a:solidFill>
                <a:sym typeface="Symbol" pitchFamily="18" charset="2"/>
              </a:rPr>
              <a:t> </a:t>
            </a:r>
            <a:r>
              <a:rPr lang="en-US" dirty="0">
                <a:solidFill>
                  <a:srgbClr val="006600"/>
                </a:solidFill>
                <a:sym typeface="Symbol" pitchFamily="18" charset="2"/>
              </a:rPr>
              <a:t>V</a:t>
            </a:r>
            <a:r>
              <a:rPr lang="en-US" baseline="-25000" dirty="0">
                <a:solidFill>
                  <a:srgbClr val="006600"/>
                </a:solidFill>
                <a:sym typeface="Symbol" pitchFamily="18" charset="2"/>
              </a:rPr>
              <a:t>3</a:t>
            </a:r>
            <a:r>
              <a:rPr lang="en-US" baseline="30000" dirty="0">
                <a:solidFill>
                  <a:srgbClr val="006600"/>
                </a:solidFill>
                <a:sym typeface="Symbol" pitchFamily="18" charset="2"/>
              </a:rPr>
              <a:t>T</a:t>
            </a:r>
          </a:p>
          <a:p>
            <a:pPr>
              <a:lnSpc>
                <a:spcPct val="90000"/>
              </a:lnSpc>
            </a:pPr>
            <a:r>
              <a:rPr lang="en-US" dirty="0">
                <a:solidFill>
                  <a:srgbClr val="006600"/>
                </a:solidFill>
                <a:sym typeface="Symbol" pitchFamily="18" charset="2"/>
              </a:rPr>
              <a:t>M</a:t>
            </a:r>
            <a:r>
              <a:rPr lang="en-US" baseline="-25000" dirty="0">
                <a:solidFill>
                  <a:srgbClr val="006600"/>
                </a:solidFill>
                <a:sym typeface="Symbol" pitchFamily="18" charset="2"/>
              </a:rPr>
              <a:t>0</a:t>
            </a:r>
            <a:r>
              <a:rPr lang="en-US" dirty="0">
                <a:sym typeface="Symbol" pitchFamily="18" charset="2"/>
              </a:rPr>
              <a:t> is the camera motion estimation</a:t>
            </a:r>
          </a:p>
          <a:p>
            <a:pPr lvl="1">
              <a:lnSpc>
                <a:spcPct val="90000"/>
              </a:lnSpc>
              <a:buFont typeface="Wingdings" pitchFamily="2" charset="2"/>
              <a:buNone/>
            </a:pPr>
            <a:r>
              <a:rPr lang="en-US" sz="2400" dirty="0">
                <a:solidFill>
                  <a:srgbClr val="990099"/>
                </a:solidFill>
                <a:sym typeface="Symbol" pitchFamily="18" charset="2"/>
              </a:rPr>
              <a:t>(2mx3 parameters)</a:t>
            </a:r>
          </a:p>
          <a:p>
            <a:pPr>
              <a:lnSpc>
                <a:spcPct val="90000"/>
              </a:lnSpc>
            </a:pPr>
            <a:r>
              <a:rPr lang="en-US" dirty="0">
                <a:sym typeface="Symbol" pitchFamily="18" charset="2"/>
              </a:rPr>
              <a:t> </a:t>
            </a:r>
            <a:r>
              <a:rPr lang="en-US" dirty="0">
                <a:solidFill>
                  <a:srgbClr val="006600"/>
                </a:solidFill>
                <a:sym typeface="Symbol" pitchFamily="18" charset="2"/>
              </a:rPr>
              <a:t>P</a:t>
            </a:r>
            <a:r>
              <a:rPr lang="en-US" baseline="-25000" dirty="0">
                <a:solidFill>
                  <a:srgbClr val="006600"/>
                </a:solidFill>
                <a:sym typeface="Symbol" pitchFamily="18" charset="2"/>
              </a:rPr>
              <a:t>0</a:t>
            </a:r>
            <a:r>
              <a:rPr lang="en-US" dirty="0">
                <a:sym typeface="Symbol" pitchFamily="18" charset="2"/>
              </a:rPr>
              <a:t>  is the 3D point estimation</a:t>
            </a:r>
          </a:p>
          <a:p>
            <a:pPr lvl="1">
              <a:lnSpc>
                <a:spcPct val="90000"/>
              </a:lnSpc>
              <a:buFont typeface="Wingdings" pitchFamily="2" charset="2"/>
              <a:buNone/>
            </a:pPr>
            <a:r>
              <a:rPr lang="en-US" sz="2400" dirty="0">
                <a:solidFill>
                  <a:srgbClr val="990099"/>
                </a:solidFill>
                <a:sym typeface="Symbol" pitchFamily="18" charset="2"/>
              </a:rPr>
              <a:t>(3n parameters)</a:t>
            </a:r>
          </a:p>
          <a:p>
            <a:pPr>
              <a:lnSpc>
                <a:spcPct val="90000"/>
              </a:lnSpc>
            </a:pPr>
            <a:endParaRPr lang="en-US" sz="2800" dirty="0">
              <a:solidFill>
                <a:srgbClr val="990099"/>
              </a:solidFill>
              <a:sym typeface="Symbol" pitchFamily="18" charset="2"/>
            </a:endParaRPr>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0D4FC4F0-D879-4D36-B76A-1B542F8BEEC3}" type="slidenum">
              <a:rPr lang="he-IL" altLang="en-US"/>
              <a:pPr/>
              <a:t>65</a:t>
            </a:fld>
            <a:endParaRPr lang="en-US" altLang="en-US"/>
          </a:p>
        </p:txBody>
      </p:sp>
      <p:sp>
        <p:nvSpPr>
          <p:cNvPr id="738306" name="Rectangle 2"/>
          <p:cNvSpPr>
            <a:spLocks noGrp="1" noChangeArrowheads="1"/>
          </p:cNvSpPr>
          <p:nvPr>
            <p:ph type="title"/>
          </p:nvPr>
        </p:nvSpPr>
        <p:spPr/>
        <p:txBody>
          <a:bodyPr/>
          <a:lstStyle/>
          <a:p>
            <a:r>
              <a:rPr lang="en-US"/>
              <a:t>Questions</a:t>
            </a:r>
            <a:endParaRPr lang="en-GB"/>
          </a:p>
        </p:txBody>
      </p:sp>
      <p:sp>
        <p:nvSpPr>
          <p:cNvPr id="738307" name="Rectangle 3"/>
          <p:cNvSpPr>
            <a:spLocks noGrp="1" noChangeArrowheads="1"/>
          </p:cNvSpPr>
          <p:nvPr>
            <p:ph type="body" idx="1"/>
          </p:nvPr>
        </p:nvSpPr>
        <p:spPr/>
        <p:txBody>
          <a:bodyPr/>
          <a:lstStyle/>
          <a:p>
            <a:r>
              <a:rPr lang="en-US" dirty="0"/>
              <a:t>Can we choose a rigid solution?</a:t>
            </a:r>
          </a:p>
          <a:p>
            <a:r>
              <a:rPr lang="en-US" dirty="0"/>
              <a:t>What are the assumptions we made about the objects in the scene?</a:t>
            </a:r>
          </a:p>
          <a:p>
            <a:r>
              <a:rPr lang="en-US" dirty="0"/>
              <a:t>How can we solve the ambiguity?</a:t>
            </a:r>
          </a:p>
          <a:p>
            <a:r>
              <a:rPr lang="en-US" dirty="0"/>
              <a:t>How correspondence outliers expect to affect the algorithm</a:t>
            </a:r>
            <a:r>
              <a:rPr lang="en-US" dirty="0" smtClean="0"/>
              <a:t>?</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3830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3830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3830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ChangeArrowheads="1"/>
          </p:cNvSpPr>
          <p:nvPr>
            <p:ph type="title"/>
          </p:nvPr>
        </p:nvSpPr>
        <p:spPr/>
        <p:txBody>
          <a:bodyPr/>
          <a:lstStyle/>
          <a:p>
            <a:r>
              <a:rPr lang="en-US" dirty="0"/>
              <a:t>Incremental </a:t>
            </a:r>
            <a:r>
              <a:rPr lang="en-US" dirty="0" smtClean="0"/>
              <a:t>SFM</a:t>
            </a:r>
            <a:endParaRPr lang="en-US" dirty="0"/>
          </a:p>
        </p:txBody>
      </p:sp>
      <p:pic>
        <p:nvPicPr>
          <p:cNvPr id="74756" name="Picture 4" descr="kurtnaks_31267693"/>
          <p:cNvPicPr>
            <a:picLocks noChangeAspect="1" noChangeArrowheads="1"/>
          </p:cNvPicPr>
          <p:nvPr/>
        </p:nvPicPr>
        <p:blipFill>
          <a:blip r:embed="rId3" cstate="print"/>
          <a:srcRect/>
          <a:stretch>
            <a:fillRect/>
          </a:stretch>
        </p:blipFill>
        <p:spPr bwMode="auto">
          <a:xfrm>
            <a:off x="1295400" y="1905000"/>
            <a:ext cx="2590800" cy="3886200"/>
          </a:xfrm>
          <a:prstGeom prst="rect">
            <a:avLst/>
          </a:prstGeom>
          <a:noFill/>
        </p:spPr>
      </p:pic>
      <p:pic>
        <p:nvPicPr>
          <p:cNvPr id="74757" name="Picture 5" descr="kurtnaks_31263284"/>
          <p:cNvPicPr>
            <a:picLocks noChangeAspect="1" noChangeArrowheads="1"/>
          </p:cNvPicPr>
          <p:nvPr/>
        </p:nvPicPr>
        <p:blipFill>
          <a:blip r:embed="rId4" cstate="print"/>
          <a:srcRect/>
          <a:stretch>
            <a:fillRect/>
          </a:stretch>
        </p:blipFill>
        <p:spPr bwMode="auto">
          <a:xfrm>
            <a:off x="4724400" y="1905000"/>
            <a:ext cx="2590800" cy="3886200"/>
          </a:xfrm>
          <a:prstGeom prst="rect">
            <a:avLst/>
          </a:prstGeom>
          <a:noFill/>
        </p:spPr>
      </p:pic>
      <p:grpSp>
        <p:nvGrpSpPr>
          <p:cNvPr id="2" name="Group 21"/>
          <p:cNvGrpSpPr>
            <a:grpSpLocks/>
          </p:cNvGrpSpPr>
          <p:nvPr/>
        </p:nvGrpSpPr>
        <p:grpSpPr bwMode="auto">
          <a:xfrm>
            <a:off x="3505200" y="4364038"/>
            <a:ext cx="752475" cy="817562"/>
            <a:chOff x="226" y="3639"/>
            <a:chExt cx="474" cy="515"/>
          </a:xfrm>
        </p:grpSpPr>
        <p:sp>
          <p:nvSpPr>
            <p:cNvPr id="74774" name="Freeform 22"/>
            <p:cNvSpPr>
              <a:spLocks/>
            </p:cNvSpPr>
            <p:nvPr/>
          </p:nvSpPr>
          <p:spPr bwMode="auto">
            <a:xfrm>
              <a:off x="288" y="3648"/>
              <a:ext cx="333" cy="288"/>
            </a:xfrm>
            <a:custGeom>
              <a:avLst/>
              <a:gdLst/>
              <a:ahLst/>
              <a:cxnLst>
                <a:cxn ang="0">
                  <a:pos x="0" y="0"/>
                </a:cxn>
                <a:cxn ang="0">
                  <a:pos x="166" y="288"/>
                </a:cxn>
                <a:cxn ang="0">
                  <a:pos x="333" y="0"/>
                </a:cxn>
              </a:cxnLst>
              <a:rect l="0" t="0" r="r" b="b"/>
              <a:pathLst>
                <a:path w="333" h="288">
                  <a:moveTo>
                    <a:pt x="0" y="0"/>
                  </a:moveTo>
                  <a:lnTo>
                    <a:pt x="166" y="288"/>
                  </a:lnTo>
                  <a:lnTo>
                    <a:pt x="333" y="0"/>
                  </a:lnTo>
                </a:path>
              </a:pathLst>
            </a:custGeom>
            <a:noFill/>
            <a:ln w="28575">
              <a:solidFill>
                <a:schemeClr val="tx1"/>
              </a:solidFill>
              <a:round/>
              <a:headEnd/>
              <a:tailEnd/>
            </a:ln>
            <a:effectLst/>
          </p:spPr>
          <p:txBody>
            <a:bodyPr/>
            <a:lstStyle/>
            <a:p>
              <a:endParaRPr lang="en-US"/>
            </a:p>
          </p:txBody>
        </p:sp>
        <p:sp>
          <p:nvSpPr>
            <p:cNvPr id="74775" name="Arc 23"/>
            <p:cNvSpPr>
              <a:spLocks/>
            </p:cNvSpPr>
            <p:nvPr/>
          </p:nvSpPr>
          <p:spPr bwMode="auto">
            <a:xfrm rot="-2514811">
              <a:off x="226" y="3639"/>
              <a:ext cx="474" cy="515"/>
            </a:xfrm>
            <a:custGeom>
              <a:avLst/>
              <a:gdLst>
                <a:gd name="G0" fmla="+- 0 0 0"/>
                <a:gd name="G1" fmla="+- 19319 0 0"/>
                <a:gd name="G2" fmla="+- 21600 0 0"/>
                <a:gd name="T0" fmla="*/ 9662 w 17773"/>
                <a:gd name="T1" fmla="*/ 0 h 19319"/>
                <a:gd name="T2" fmla="*/ 17773 w 17773"/>
                <a:gd name="T3" fmla="*/ 7044 h 19319"/>
                <a:gd name="T4" fmla="*/ 0 w 17773"/>
                <a:gd name="T5" fmla="*/ 19319 h 19319"/>
              </a:gdLst>
              <a:ahLst/>
              <a:cxnLst>
                <a:cxn ang="0">
                  <a:pos x="T0" y="T1"/>
                </a:cxn>
                <a:cxn ang="0">
                  <a:pos x="T2" y="T3"/>
                </a:cxn>
                <a:cxn ang="0">
                  <a:pos x="T4" y="T5"/>
                </a:cxn>
              </a:cxnLst>
              <a:rect l="0" t="0" r="r" b="b"/>
              <a:pathLst>
                <a:path w="17773" h="19319" fill="none" extrusionOk="0">
                  <a:moveTo>
                    <a:pt x="9661" y="0"/>
                  </a:moveTo>
                  <a:cubicBezTo>
                    <a:pt x="12915" y="1627"/>
                    <a:pt x="15705" y="4050"/>
                    <a:pt x="17773" y="7043"/>
                  </a:cubicBezTo>
                </a:path>
                <a:path w="17773" h="19319" stroke="0" extrusionOk="0">
                  <a:moveTo>
                    <a:pt x="9661" y="0"/>
                  </a:moveTo>
                  <a:cubicBezTo>
                    <a:pt x="12915" y="1627"/>
                    <a:pt x="15705" y="4050"/>
                    <a:pt x="17773" y="7043"/>
                  </a:cubicBezTo>
                  <a:lnTo>
                    <a:pt x="0" y="19319"/>
                  </a:lnTo>
                  <a:close/>
                </a:path>
              </a:pathLst>
            </a:custGeom>
            <a:noFill/>
            <a:ln w="28575">
              <a:solidFill>
                <a:schemeClr val="tx1"/>
              </a:solidFill>
              <a:round/>
              <a:headEnd/>
              <a:tailEnd/>
            </a:ln>
            <a:effectLst/>
          </p:spPr>
          <p:txBody>
            <a:bodyPr wrap="none" anchor="ctr"/>
            <a:lstStyle/>
            <a:p>
              <a:endParaRPr lang="en-US"/>
            </a:p>
          </p:txBody>
        </p:sp>
      </p:grpSp>
      <p:grpSp>
        <p:nvGrpSpPr>
          <p:cNvPr id="3" name="Group 24"/>
          <p:cNvGrpSpPr>
            <a:grpSpLocks/>
          </p:cNvGrpSpPr>
          <p:nvPr/>
        </p:nvGrpSpPr>
        <p:grpSpPr bwMode="auto">
          <a:xfrm>
            <a:off x="3505200" y="4364038"/>
            <a:ext cx="752475" cy="817562"/>
            <a:chOff x="226" y="3639"/>
            <a:chExt cx="474" cy="515"/>
          </a:xfrm>
        </p:grpSpPr>
        <p:sp>
          <p:nvSpPr>
            <p:cNvPr id="74777" name="Freeform 25"/>
            <p:cNvSpPr>
              <a:spLocks/>
            </p:cNvSpPr>
            <p:nvPr/>
          </p:nvSpPr>
          <p:spPr bwMode="auto">
            <a:xfrm>
              <a:off x="288" y="3648"/>
              <a:ext cx="333" cy="288"/>
            </a:xfrm>
            <a:custGeom>
              <a:avLst/>
              <a:gdLst/>
              <a:ahLst/>
              <a:cxnLst>
                <a:cxn ang="0">
                  <a:pos x="0" y="0"/>
                </a:cxn>
                <a:cxn ang="0">
                  <a:pos x="166" y="288"/>
                </a:cxn>
                <a:cxn ang="0">
                  <a:pos x="333" y="0"/>
                </a:cxn>
              </a:cxnLst>
              <a:rect l="0" t="0" r="r" b="b"/>
              <a:pathLst>
                <a:path w="333" h="288">
                  <a:moveTo>
                    <a:pt x="0" y="0"/>
                  </a:moveTo>
                  <a:lnTo>
                    <a:pt x="166" y="288"/>
                  </a:lnTo>
                  <a:lnTo>
                    <a:pt x="333" y="0"/>
                  </a:lnTo>
                </a:path>
              </a:pathLst>
            </a:custGeom>
            <a:noFill/>
            <a:ln w="28575">
              <a:solidFill>
                <a:schemeClr val="tx1"/>
              </a:solidFill>
              <a:round/>
              <a:headEnd/>
              <a:tailEnd/>
            </a:ln>
            <a:effectLst/>
          </p:spPr>
          <p:txBody>
            <a:bodyPr/>
            <a:lstStyle/>
            <a:p>
              <a:endParaRPr lang="en-US"/>
            </a:p>
          </p:txBody>
        </p:sp>
        <p:sp>
          <p:nvSpPr>
            <p:cNvPr id="74778" name="Arc 26"/>
            <p:cNvSpPr>
              <a:spLocks/>
            </p:cNvSpPr>
            <p:nvPr/>
          </p:nvSpPr>
          <p:spPr bwMode="auto">
            <a:xfrm rot="-2514811">
              <a:off x="226" y="3639"/>
              <a:ext cx="474" cy="515"/>
            </a:xfrm>
            <a:custGeom>
              <a:avLst/>
              <a:gdLst>
                <a:gd name="G0" fmla="+- 0 0 0"/>
                <a:gd name="G1" fmla="+- 19319 0 0"/>
                <a:gd name="G2" fmla="+- 21600 0 0"/>
                <a:gd name="T0" fmla="*/ 9662 w 17773"/>
                <a:gd name="T1" fmla="*/ 0 h 19319"/>
                <a:gd name="T2" fmla="*/ 17773 w 17773"/>
                <a:gd name="T3" fmla="*/ 7044 h 19319"/>
                <a:gd name="T4" fmla="*/ 0 w 17773"/>
                <a:gd name="T5" fmla="*/ 19319 h 19319"/>
              </a:gdLst>
              <a:ahLst/>
              <a:cxnLst>
                <a:cxn ang="0">
                  <a:pos x="T0" y="T1"/>
                </a:cxn>
                <a:cxn ang="0">
                  <a:pos x="T2" y="T3"/>
                </a:cxn>
                <a:cxn ang="0">
                  <a:pos x="T4" y="T5"/>
                </a:cxn>
              </a:cxnLst>
              <a:rect l="0" t="0" r="r" b="b"/>
              <a:pathLst>
                <a:path w="17773" h="19319" fill="none" extrusionOk="0">
                  <a:moveTo>
                    <a:pt x="9661" y="0"/>
                  </a:moveTo>
                  <a:cubicBezTo>
                    <a:pt x="12915" y="1627"/>
                    <a:pt x="15705" y="4050"/>
                    <a:pt x="17773" y="7043"/>
                  </a:cubicBezTo>
                </a:path>
                <a:path w="17773" h="19319" stroke="0" extrusionOk="0">
                  <a:moveTo>
                    <a:pt x="9661" y="0"/>
                  </a:moveTo>
                  <a:cubicBezTo>
                    <a:pt x="12915" y="1627"/>
                    <a:pt x="15705" y="4050"/>
                    <a:pt x="17773" y="7043"/>
                  </a:cubicBezTo>
                  <a:lnTo>
                    <a:pt x="0" y="19319"/>
                  </a:lnTo>
                  <a:close/>
                </a:path>
              </a:pathLst>
            </a:custGeom>
            <a:noFill/>
            <a:ln w="28575">
              <a:solidFill>
                <a:schemeClr val="tx1"/>
              </a:solidFill>
              <a:round/>
              <a:headEnd/>
              <a:tailEnd/>
            </a:ln>
            <a:effectLst/>
          </p:spPr>
          <p:txBody>
            <a:bodyPr wrap="none" anchor="ctr"/>
            <a:lstStyle/>
            <a:p>
              <a:endParaRPr lang="en-US"/>
            </a:p>
          </p:txBody>
        </p:sp>
      </p:grpSp>
      <p:pic>
        <p:nvPicPr>
          <p:cNvPr id="74779" name="Picture 27" descr="kurtnaks_31263284"/>
          <p:cNvPicPr>
            <a:picLocks noChangeAspect="1" noChangeArrowheads="1"/>
          </p:cNvPicPr>
          <p:nvPr/>
        </p:nvPicPr>
        <p:blipFill>
          <a:blip r:embed="rId5" cstate="print"/>
          <a:srcRect/>
          <a:stretch>
            <a:fillRect/>
          </a:stretch>
        </p:blipFill>
        <p:spPr bwMode="auto">
          <a:xfrm>
            <a:off x="3649663" y="4887913"/>
            <a:ext cx="393700" cy="590550"/>
          </a:xfrm>
          <a:prstGeom prst="rect">
            <a:avLst/>
          </a:prstGeom>
          <a:noFill/>
        </p:spPr>
      </p:pic>
      <p:sp>
        <p:nvSpPr>
          <p:cNvPr id="12" name="Rectangle 11"/>
          <p:cNvSpPr/>
          <p:nvPr/>
        </p:nvSpPr>
        <p:spPr bwMode="auto">
          <a:xfrm>
            <a:off x="6793907" y="6375161"/>
            <a:ext cx="1931350" cy="350378"/>
          </a:xfrm>
          <a:prstGeom prst="rect">
            <a:avLst/>
          </a:prstGeom>
          <a:solidFill>
            <a:schemeClr val="accent2">
              <a:lumMod val="20000"/>
              <a:lumOff val="80000"/>
            </a:schemeClr>
          </a:solidFill>
          <a:ln w="12700" cap="sq"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sz="1800" dirty="0" smtClean="0"/>
              <a:t>Slide by Seitz</a:t>
            </a:r>
            <a:endParaRPr kumimoji="0" lang="en-US" sz="1800" b="0" i="0" u="none" strike="noStrike" cap="none" normalizeH="0" baseline="0" dirty="0" smtClean="0">
              <a:ln>
                <a:noFill/>
              </a:ln>
              <a:solidFill>
                <a:schemeClr val="tx1"/>
              </a:solidFill>
              <a:effectLst/>
              <a:latin typeface="Times New Roman (Hebrew)" pitchFamily="18" charset="0"/>
            </a:endParaRPr>
          </a:p>
        </p:txBody>
      </p:sp>
      <p:sp>
        <p:nvSpPr>
          <p:cNvPr id="13" name="Rectangle 12"/>
          <p:cNvSpPr/>
          <p:nvPr/>
        </p:nvSpPr>
        <p:spPr>
          <a:xfrm>
            <a:off x="384561" y="5881725"/>
            <a:ext cx="2086212" cy="830997"/>
          </a:xfrm>
          <a:prstGeom prst="rect">
            <a:avLst/>
          </a:prstGeom>
        </p:spPr>
        <p:txBody>
          <a:bodyPr wrap="none">
            <a:spAutoFit/>
          </a:bodyPr>
          <a:lstStyle/>
          <a:p>
            <a:r>
              <a:rPr lang="en-US" dirty="0" err="1" smtClean="0"/>
              <a:t>Trevi</a:t>
            </a:r>
            <a:r>
              <a:rPr lang="en-US" dirty="0" smtClean="0"/>
              <a:t> Fountain,</a:t>
            </a:r>
          </a:p>
          <a:p>
            <a:r>
              <a:rPr lang="en-US" dirty="0" smtClean="0"/>
              <a:t> Rome </a:t>
            </a:r>
            <a:endParaRPr lang="en-US" dirty="0"/>
          </a:p>
        </p:txBody>
      </p:sp>
    </p:spTree>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4756"/>
                                        </p:tgtEl>
                                        <p:attrNameLst>
                                          <p:attrName>style.visibility</p:attrName>
                                        </p:attrNameLst>
                                      </p:cBhvr>
                                      <p:to>
                                        <p:strVal val="visible"/>
                                      </p:to>
                                    </p:set>
                                    <p:animEffect transition="in" filter="fade">
                                      <p:cBhvr>
                                        <p:cTn id="7" dur="500"/>
                                        <p:tgtEl>
                                          <p:spTgt spid="74756"/>
                                        </p:tgtEl>
                                      </p:cBhvr>
                                    </p:animEffect>
                                  </p:childTnLst>
                                </p:cTn>
                              </p:par>
                              <p:par>
                                <p:cTn id="8" presetID="10" presetClass="entr" presetSubtype="0" fill="hold" nodeType="withEffect">
                                  <p:stCondLst>
                                    <p:cond delay="0"/>
                                  </p:stCondLst>
                                  <p:childTnLst>
                                    <p:set>
                                      <p:cBhvr>
                                        <p:cTn id="9" dur="1" fill="hold">
                                          <p:stCondLst>
                                            <p:cond delay="0"/>
                                          </p:stCondLst>
                                        </p:cTn>
                                        <p:tgtEl>
                                          <p:spTgt spid="74757"/>
                                        </p:tgtEl>
                                        <p:attrNameLst>
                                          <p:attrName>style.visibility</p:attrName>
                                        </p:attrNameLst>
                                      </p:cBhvr>
                                      <p:to>
                                        <p:strVal val="visible"/>
                                      </p:to>
                                    </p:set>
                                    <p:animEffect transition="in" filter="fade">
                                      <p:cBhvr>
                                        <p:cTn id="10" dur="500"/>
                                        <p:tgtEl>
                                          <p:spTgt spid="74757"/>
                                        </p:tgtEl>
                                      </p:cBhvr>
                                    </p:animEffect>
                                  </p:childTnLst>
                                </p:cTn>
                              </p:par>
                            </p:childTnLst>
                          </p:cTn>
                        </p:par>
                      </p:childTnLst>
                    </p:cTn>
                  </p:par>
                  <p:par>
                    <p:cTn id="11" fill="hold">
                      <p:stCondLst>
                        <p:cond delay="indefinite"/>
                      </p:stCondLst>
                      <p:childTnLst>
                        <p:par>
                          <p:cTn id="12" fill="hold">
                            <p:stCondLst>
                              <p:cond delay="0"/>
                            </p:stCondLst>
                            <p:childTnLst>
                              <p:par>
                                <p:cTn id="13" presetID="0" presetClass="path" presetSubtype="0" accel="50000" decel="50000" fill="hold" nodeType="clickEffect">
                                  <p:stCondLst>
                                    <p:cond delay="0"/>
                                  </p:stCondLst>
                                  <p:childTnLst>
                                    <p:animMotion origin="layout" path="M -3.33333E-6 -2.42775E-6 L 0.14115 0.1963 " pathEditMode="relative" rAng="0" ptsTypes="AA">
                                      <p:cBhvr>
                                        <p:cTn id="14" dur="1000" fill="hold"/>
                                        <p:tgtEl>
                                          <p:spTgt spid="74756"/>
                                        </p:tgtEl>
                                        <p:attrNameLst>
                                          <p:attrName>ppt_x</p:attrName>
                                          <p:attrName>ppt_y</p:attrName>
                                        </p:attrNameLst>
                                      </p:cBhvr>
                                      <p:rCtr x="7000" y="9800"/>
                                    </p:animMotion>
                                  </p:childTnLst>
                                </p:cTn>
                              </p:par>
                              <p:par>
                                <p:cTn id="15" presetID="0" presetClass="path" presetSubtype="0" accel="50000" decel="50000" fill="hold" nodeType="withEffect">
                                  <p:stCondLst>
                                    <p:cond delay="0"/>
                                  </p:stCondLst>
                                  <p:childTnLst>
                                    <p:animMotion origin="layout" path="M -3.33333E-6 -2.42775E-6 L -0.23819 0.1963 " pathEditMode="relative" rAng="0" ptsTypes="AA">
                                      <p:cBhvr>
                                        <p:cTn id="16" dur="1000" fill="hold"/>
                                        <p:tgtEl>
                                          <p:spTgt spid="74757"/>
                                        </p:tgtEl>
                                        <p:attrNameLst>
                                          <p:attrName>ppt_x</p:attrName>
                                          <p:attrName>ppt_y</p:attrName>
                                        </p:attrNameLst>
                                      </p:cBhvr>
                                      <p:rCtr x="-11900" y="9800"/>
                                    </p:animMotion>
                                  </p:childTnLst>
                                </p:cTn>
                              </p:par>
                              <p:par>
                                <p:cTn id="17" presetID="6" presetClass="emph" presetSubtype="0" fill="hold" nodeType="withEffect">
                                  <p:stCondLst>
                                    <p:cond delay="0"/>
                                  </p:stCondLst>
                                  <p:childTnLst>
                                    <p:animScale>
                                      <p:cBhvr>
                                        <p:cTn id="18" dur="1000" fill="hold"/>
                                        <p:tgtEl>
                                          <p:spTgt spid="74756"/>
                                        </p:tgtEl>
                                      </p:cBhvr>
                                      <p:by x="15000" y="15000"/>
                                    </p:animScale>
                                  </p:childTnLst>
                                </p:cTn>
                              </p:par>
                              <p:par>
                                <p:cTn id="19" presetID="6" presetClass="emph" presetSubtype="0" fill="hold" nodeType="withEffect">
                                  <p:stCondLst>
                                    <p:cond delay="0"/>
                                  </p:stCondLst>
                                  <p:childTnLst>
                                    <p:animScale>
                                      <p:cBhvr>
                                        <p:cTn id="20" dur="1000" fill="hold"/>
                                        <p:tgtEl>
                                          <p:spTgt spid="74757"/>
                                        </p:tgtEl>
                                      </p:cBhvr>
                                      <p:by x="15000" y="15000"/>
                                    </p:animScale>
                                  </p:childTnLst>
                                </p:cTn>
                              </p:par>
                              <p:par>
                                <p:cTn id="21" presetID="10" presetClass="entr" presetSubtype="0" fill="hold" nodeType="with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fade">
                                      <p:cBhvr>
                                        <p:cTn id="23" dur="1000"/>
                                        <p:tgtEl>
                                          <p:spTgt spid="2"/>
                                        </p:tgtEl>
                                      </p:cBhvr>
                                    </p:animEffect>
                                  </p:childTnLst>
                                </p:cTn>
                              </p:par>
                              <p:par>
                                <p:cTn id="24" presetID="10" presetClass="entr" presetSubtype="0" fill="hold" nodeType="with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fade">
                                      <p:cBhvr>
                                        <p:cTn id="26" dur="1000"/>
                                        <p:tgtEl>
                                          <p:spTgt spid="3"/>
                                        </p:tgtEl>
                                      </p:cBhvr>
                                    </p:animEffect>
                                  </p:childTnLst>
                                </p:cTn>
                              </p:par>
                            </p:childTnLst>
                          </p:cTn>
                        </p:par>
                        <p:par>
                          <p:cTn id="27" fill="hold">
                            <p:stCondLst>
                              <p:cond delay="1000"/>
                            </p:stCondLst>
                            <p:childTnLst>
                              <p:par>
                                <p:cTn id="28" presetID="1" presetClass="exit" presetSubtype="0" fill="hold" nodeType="afterEffect">
                                  <p:stCondLst>
                                    <p:cond delay="0"/>
                                  </p:stCondLst>
                                  <p:childTnLst>
                                    <p:set>
                                      <p:cBhvr>
                                        <p:cTn id="29" dur="1" fill="hold">
                                          <p:stCondLst>
                                            <p:cond delay="0"/>
                                          </p:stCondLst>
                                        </p:cTn>
                                        <p:tgtEl>
                                          <p:spTgt spid="74756"/>
                                        </p:tgtEl>
                                        <p:attrNameLst>
                                          <p:attrName>style.visibility</p:attrName>
                                        </p:attrNameLst>
                                      </p:cBhvr>
                                      <p:to>
                                        <p:strVal val="hidden"/>
                                      </p:to>
                                    </p:set>
                                  </p:childTnLst>
                                </p:cTn>
                              </p:par>
                              <p:par>
                                <p:cTn id="30" presetID="1" presetClass="exit" presetSubtype="0" fill="hold" nodeType="withEffect">
                                  <p:stCondLst>
                                    <p:cond delay="0"/>
                                  </p:stCondLst>
                                  <p:childTnLst>
                                    <p:set>
                                      <p:cBhvr>
                                        <p:cTn id="31" dur="1" fill="hold">
                                          <p:stCondLst>
                                            <p:cond delay="0"/>
                                          </p:stCondLst>
                                        </p:cTn>
                                        <p:tgtEl>
                                          <p:spTgt spid="74757"/>
                                        </p:tgtEl>
                                        <p:attrNameLst>
                                          <p:attrName>style.visibility</p:attrName>
                                        </p:attrNameLst>
                                      </p:cBhvr>
                                      <p:to>
                                        <p:strVal val="hidden"/>
                                      </p:to>
                                    </p:set>
                                  </p:childTnLst>
                                </p:cTn>
                              </p:par>
                              <p:par>
                                <p:cTn id="32" presetID="1" presetClass="entr" presetSubtype="0" fill="hold" nodeType="withEffect">
                                  <p:stCondLst>
                                    <p:cond delay="0"/>
                                  </p:stCondLst>
                                  <p:childTnLst>
                                    <p:set>
                                      <p:cBhvr>
                                        <p:cTn id="33" dur="1" fill="hold">
                                          <p:stCondLst>
                                            <p:cond delay="0"/>
                                          </p:stCondLst>
                                        </p:cTn>
                                        <p:tgtEl>
                                          <p:spTgt spid="747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0"/>
          <p:cNvGrpSpPr>
            <a:grpSpLocks/>
          </p:cNvGrpSpPr>
          <p:nvPr/>
        </p:nvGrpSpPr>
        <p:grpSpPr bwMode="auto">
          <a:xfrm>
            <a:off x="3505200" y="4364038"/>
            <a:ext cx="752475" cy="817562"/>
            <a:chOff x="226" y="3639"/>
            <a:chExt cx="474" cy="515"/>
          </a:xfrm>
        </p:grpSpPr>
        <p:sp>
          <p:nvSpPr>
            <p:cNvPr id="75797" name="Freeform 21"/>
            <p:cNvSpPr>
              <a:spLocks/>
            </p:cNvSpPr>
            <p:nvPr/>
          </p:nvSpPr>
          <p:spPr bwMode="auto">
            <a:xfrm>
              <a:off x="288" y="3648"/>
              <a:ext cx="333" cy="288"/>
            </a:xfrm>
            <a:custGeom>
              <a:avLst/>
              <a:gdLst/>
              <a:ahLst/>
              <a:cxnLst>
                <a:cxn ang="0">
                  <a:pos x="0" y="0"/>
                </a:cxn>
                <a:cxn ang="0">
                  <a:pos x="166" y="288"/>
                </a:cxn>
                <a:cxn ang="0">
                  <a:pos x="333" y="0"/>
                </a:cxn>
              </a:cxnLst>
              <a:rect l="0" t="0" r="r" b="b"/>
              <a:pathLst>
                <a:path w="333" h="288">
                  <a:moveTo>
                    <a:pt x="0" y="0"/>
                  </a:moveTo>
                  <a:lnTo>
                    <a:pt x="166" y="288"/>
                  </a:lnTo>
                  <a:lnTo>
                    <a:pt x="333" y="0"/>
                  </a:lnTo>
                </a:path>
              </a:pathLst>
            </a:custGeom>
            <a:noFill/>
            <a:ln w="28575">
              <a:solidFill>
                <a:schemeClr val="tx1"/>
              </a:solidFill>
              <a:round/>
              <a:headEnd/>
              <a:tailEnd/>
            </a:ln>
            <a:effectLst/>
          </p:spPr>
          <p:txBody>
            <a:bodyPr/>
            <a:lstStyle/>
            <a:p>
              <a:endParaRPr lang="en-US"/>
            </a:p>
          </p:txBody>
        </p:sp>
        <p:sp>
          <p:nvSpPr>
            <p:cNvPr id="75798" name="Arc 22"/>
            <p:cNvSpPr>
              <a:spLocks/>
            </p:cNvSpPr>
            <p:nvPr/>
          </p:nvSpPr>
          <p:spPr bwMode="auto">
            <a:xfrm rot="-2514811">
              <a:off x="226" y="3639"/>
              <a:ext cx="474" cy="515"/>
            </a:xfrm>
            <a:custGeom>
              <a:avLst/>
              <a:gdLst>
                <a:gd name="G0" fmla="+- 0 0 0"/>
                <a:gd name="G1" fmla="+- 19319 0 0"/>
                <a:gd name="G2" fmla="+- 21600 0 0"/>
                <a:gd name="T0" fmla="*/ 9662 w 17773"/>
                <a:gd name="T1" fmla="*/ 0 h 19319"/>
                <a:gd name="T2" fmla="*/ 17773 w 17773"/>
                <a:gd name="T3" fmla="*/ 7044 h 19319"/>
                <a:gd name="T4" fmla="*/ 0 w 17773"/>
                <a:gd name="T5" fmla="*/ 19319 h 19319"/>
              </a:gdLst>
              <a:ahLst/>
              <a:cxnLst>
                <a:cxn ang="0">
                  <a:pos x="T0" y="T1"/>
                </a:cxn>
                <a:cxn ang="0">
                  <a:pos x="T2" y="T3"/>
                </a:cxn>
                <a:cxn ang="0">
                  <a:pos x="T4" y="T5"/>
                </a:cxn>
              </a:cxnLst>
              <a:rect l="0" t="0" r="r" b="b"/>
              <a:pathLst>
                <a:path w="17773" h="19319" fill="none" extrusionOk="0">
                  <a:moveTo>
                    <a:pt x="9661" y="0"/>
                  </a:moveTo>
                  <a:cubicBezTo>
                    <a:pt x="12915" y="1627"/>
                    <a:pt x="15705" y="4050"/>
                    <a:pt x="17773" y="7043"/>
                  </a:cubicBezTo>
                </a:path>
                <a:path w="17773" h="19319" stroke="0" extrusionOk="0">
                  <a:moveTo>
                    <a:pt x="9661" y="0"/>
                  </a:moveTo>
                  <a:cubicBezTo>
                    <a:pt x="12915" y="1627"/>
                    <a:pt x="15705" y="4050"/>
                    <a:pt x="17773" y="7043"/>
                  </a:cubicBezTo>
                  <a:lnTo>
                    <a:pt x="0" y="19319"/>
                  </a:lnTo>
                  <a:close/>
                </a:path>
              </a:pathLst>
            </a:custGeom>
            <a:noFill/>
            <a:ln w="28575">
              <a:solidFill>
                <a:schemeClr val="tx1"/>
              </a:solidFill>
              <a:round/>
              <a:headEnd/>
              <a:tailEnd/>
            </a:ln>
            <a:effectLst/>
          </p:spPr>
          <p:txBody>
            <a:bodyPr wrap="none" anchor="ctr"/>
            <a:lstStyle/>
            <a:p>
              <a:endParaRPr lang="en-US"/>
            </a:p>
          </p:txBody>
        </p:sp>
      </p:grpSp>
      <p:pic>
        <p:nvPicPr>
          <p:cNvPr id="75825" name="Picture 49" descr="kurtnaks_31263284"/>
          <p:cNvPicPr>
            <a:picLocks noChangeAspect="1" noChangeArrowheads="1"/>
          </p:cNvPicPr>
          <p:nvPr/>
        </p:nvPicPr>
        <p:blipFill>
          <a:blip r:embed="rId3" cstate="print"/>
          <a:srcRect/>
          <a:stretch>
            <a:fillRect/>
          </a:stretch>
        </p:blipFill>
        <p:spPr bwMode="auto">
          <a:xfrm>
            <a:off x="3649663" y="4887913"/>
            <a:ext cx="393700" cy="590550"/>
          </a:xfrm>
          <a:prstGeom prst="rect">
            <a:avLst/>
          </a:prstGeom>
          <a:noFill/>
        </p:spPr>
      </p:pic>
      <p:sp>
        <p:nvSpPr>
          <p:cNvPr id="75778" name="Rectangle 2"/>
          <p:cNvSpPr>
            <a:spLocks noGrp="1" noChangeArrowheads="1"/>
          </p:cNvSpPr>
          <p:nvPr>
            <p:ph type="title"/>
          </p:nvPr>
        </p:nvSpPr>
        <p:spPr/>
        <p:txBody>
          <a:bodyPr/>
          <a:lstStyle/>
          <a:p>
            <a:r>
              <a:rPr lang="en-US" dirty="0"/>
              <a:t>Incremental </a:t>
            </a:r>
            <a:r>
              <a:rPr lang="en-US" dirty="0" smtClean="0"/>
              <a:t>SFM</a:t>
            </a:r>
            <a:endParaRPr lang="en-US" dirty="0"/>
          </a:p>
        </p:txBody>
      </p:sp>
      <p:sp>
        <p:nvSpPr>
          <p:cNvPr id="75788" name="Oval 12"/>
          <p:cNvSpPr>
            <a:spLocks noChangeArrowheads="1"/>
          </p:cNvSpPr>
          <p:nvPr/>
        </p:nvSpPr>
        <p:spPr bwMode="auto">
          <a:xfrm>
            <a:off x="3581400" y="2667000"/>
            <a:ext cx="73025" cy="73025"/>
          </a:xfrm>
          <a:prstGeom prst="ellipse">
            <a:avLst/>
          </a:prstGeom>
          <a:solidFill>
            <a:srgbClr val="000000"/>
          </a:solidFill>
          <a:ln w="9525">
            <a:noFill/>
            <a:round/>
            <a:headEnd/>
            <a:tailEnd/>
          </a:ln>
          <a:effectLst/>
        </p:spPr>
        <p:txBody>
          <a:bodyPr wrap="none" anchor="ctr"/>
          <a:lstStyle/>
          <a:p>
            <a:endParaRPr lang="en-US"/>
          </a:p>
        </p:txBody>
      </p:sp>
      <p:sp>
        <p:nvSpPr>
          <p:cNvPr id="75789" name="Oval 13"/>
          <p:cNvSpPr>
            <a:spLocks noChangeArrowheads="1"/>
          </p:cNvSpPr>
          <p:nvPr/>
        </p:nvSpPr>
        <p:spPr bwMode="auto">
          <a:xfrm>
            <a:off x="3733800" y="2667000"/>
            <a:ext cx="73025" cy="73025"/>
          </a:xfrm>
          <a:prstGeom prst="ellipse">
            <a:avLst/>
          </a:prstGeom>
          <a:solidFill>
            <a:srgbClr val="000000"/>
          </a:solidFill>
          <a:ln w="9525">
            <a:noFill/>
            <a:round/>
            <a:headEnd/>
            <a:tailEnd/>
          </a:ln>
          <a:effectLst/>
        </p:spPr>
        <p:txBody>
          <a:bodyPr wrap="none" anchor="ctr"/>
          <a:lstStyle/>
          <a:p>
            <a:endParaRPr lang="en-US"/>
          </a:p>
        </p:txBody>
      </p:sp>
      <p:sp>
        <p:nvSpPr>
          <p:cNvPr id="75790" name="Oval 14"/>
          <p:cNvSpPr>
            <a:spLocks noChangeArrowheads="1"/>
          </p:cNvSpPr>
          <p:nvPr/>
        </p:nvSpPr>
        <p:spPr bwMode="auto">
          <a:xfrm>
            <a:off x="3886200" y="2667000"/>
            <a:ext cx="73025" cy="73025"/>
          </a:xfrm>
          <a:prstGeom prst="ellipse">
            <a:avLst/>
          </a:prstGeom>
          <a:solidFill>
            <a:srgbClr val="000000"/>
          </a:solidFill>
          <a:ln w="9525">
            <a:noFill/>
            <a:round/>
            <a:headEnd/>
            <a:tailEnd/>
          </a:ln>
          <a:effectLst/>
        </p:spPr>
        <p:txBody>
          <a:bodyPr wrap="none" anchor="ctr"/>
          <a:lstStyle/>
          <a:p>
            <a:endParaRPr lang="en-US"/>
          </a:p>
        </p:txBody>
      </p:sp>
      <p:sp>
        <p:nvSpPr>
          <p:cNvPr id="75791" name="Oval 15"/>
          <p:cNvSpPr>
            <a:spLocks noChangeArrowheads="1"/>
          </p:cNvSpPr>
          <p:nvPr/>
        </p:nvSpPr>
        <p:spPr bwMode="auto">
          <a:xfrm>
            <a:off x="4038600" y="2667000"/>
            <a:ext cx="73025" cy="73025"/>
          </a:xfrm>
          <a:prstGeom prst="ellipse">
            <a:avLst/>
          </a:prstGeom>
          <a:solidFill>
            <a:srgbClr val="000000"/>
          </a:solidFill>
          <a:ln w="9525">
            <a:noFill/>
            <a:round/>
            <a:headEnd/>
            <a:tailEnd/>
          </a:ln>
          <a:effectLst/>
        </p:spPr>
        <p:txBody>
          <a:bodyPr wrap="none" anchor="ctr"/>
          <a:lstStyle/>
          <a:p>
            <a:endParaRPr lang="en-US"/>
          </a:p>
        </p:txBody>
      </p:sp>
      <p:sp>
        <p:nvSpPr>
          <p:cNvPr id="75792" name="Oval 16"/>
          <p:cNvSpPr>
            <a:spLocks noChangeArrowheads="1"/>
          </p:cNvSpPr>
          <p:nvPr/>
        </p:nvSpPr>
        <p:spPr bwMode="auto">
          <a:xfrm>
            <a:off x="3429000" y="2667000"/>
            <a:ext cx="73025" cy="73025"/>
          </a:xfrm>
          <a:prstGeom prst="ellipse">
            <a:avLst/>
          </a:prstGeom>
          <a:solidFill>
            <a:srgbClr val="000000"/>
          </a:solidFill>
          <a:ln w="9525">
            <a:noFill/>
            <a:round/>
            <a:headEnd/>
            <a:tailEnd/>
          </a:ln>
          <a:effectLst/>
        </p:spPr>
        <p:txBody>
          <a:bodyPr wrap="none" anchor="ctr"/>
          <a:lstStyle/>
          <a:p>
            <a:endParaRPr lang="en-US"/>
          </a:p>
        </p:txBody>
      </p:sp>
      <p:sp>
        <p:nvSpPr>
          <p:cNvPr id="75793" name="Oval 17"/>
          <p:cNvSpPr>
            <a:spLocks noChangeArrowheads="1"/>
          </p:cNvSpPr>
          <p:nvPr/>
        </p:nvSpPr>
        <p:spPr bwMode="auto">
          <a:xfrm>
            <a:off x="3276600" y="2667000"/>
            <a:ext cx="73025" cy="73025"/>
          </a:xfrm>
          <a:prstGeom prst="ellipse">
            <a:avLst/>
          </a:prstGeom>
          <a:solidFill>
            <a:srgbClr val="000000"/>
          </a:solidFill>
          <a:ln w="9525">
            <a:noFill/>
            <a:round/>
            <a:headEnd/>
            <a:tailEnd/>
          </a:ln>
          <a:effectLst/>
        </p:spPr>
        <p:txBody>
          <a:bodyPr wrap="none" anchor="ctr"/>
          <a:lstStyle/>
          <a:p>
            <a:endParaRPr lang="en-US"/>
          </a:p>
        </p:txBody>
      </p:sp>
      <p:sp>
        <p:nvSpPr>
          <p:cNvPr id="75794" name="Oval 18"/>
          <p:cNvSpPr>
            <a:spLocks noChangeArrowheads="1"/>
          </p:cNvSpPr>
          <p:nvPr/>
        </p:nvSpPr>
        <p:spPr bwMode="auto">
          <a:xfrm>
            <a:off x="4184650" y="2667000"/>
            <a:ext cx="73025" cy="73025"/>
          </a:xfrm>
          <a:prstGeom prst="ellipse">
            <a:avLst/>
          </a:prstGeom>
          <a:solidFill>
            <a:srgbClr val="000000"/>
          </a:solidFill>
          <a:ln w="9525">
            <a:noFill/>
            <a:round/>
            <a:headEnd/>
            <a:tailEnd/>
          </a:ln>
          <a:effectLst/>
        </p:spPr>
        <p:txBody>
          <a:bodyPr wrap="none" anchor="ctr"/>
          <a:lstStyle/>
          <a:p>
            <a:endParaRPr lang="en-US"/>
          </a:p>
        </p:txBody>
      </p:sp>
      <p:sp>
        <p:nvSpPr>
          <p:cNvPr id="75795" name="Oval 19"/>
          <p:cNvSpPr>
            <a:spLocks noChangeArrowheads="1"/>
          </p:cNvSpPr>
          <p:nvPr/>
        </p:nvSpPr>
        <p:spPr bwMode="auto">
          <a:xfrm>
            <a:off x="4337050" y="2667000"/>
            <a:ext cx="73025" cy="73025"/>
          </a:xfrm>
          <a:prstGeom prst="ellipse">
            <a:avLst/>
          </a:prstGeom>
          <a:solidFill>
            <a:srgbClr val="000000"/>
          </a:solidFill>
          <a:ln w="9525">
            <a:noFill/>
            <a:round/>
            <a:headEnd/>
            <a:tailEnd/>
          </a:ln>
          <a:effectLst/>
        </p:spPr>
        <p:txBody>
          <a:bodyPr wrap="none" anchor="ctr"/>
          <a:lstStyle/>
          <a:p>
            <a:endParaRPr lang="en-US"/>
          </a:p>
        </p:txBody>
      </p:sp>
      <p:pic>
        <p:nvPicPr>
          <p:cNvPr id="75810" name="Picture 34" descr="mrjennings_7040883"/>
          <p:cNvPicPr>
            <a:picLocks noChangeAspect="1" noChangeArrowheads="1"/>
          </p:cNvPicPr>
          <p:nvPr/>
        </p:nvPicPr>
        <p:blipFill>
          <a:blip r:embed="rId4" cstate="print"/>
          <a:srcRect/>
          <a:stretch>
            <a:fillRect/>
          </a:stretch>
        </p:blipFill>
        <p:spPr bwMode="auto">
          <a:xfrm>
            <a:off x="5724525" y="2276475"/>
            <a:ext cx="2274888" cy="3033713"/>
          </a:xfrm>
          <a:prstGeom prst="rect">
            <a:avLst/>
          </a:prstGeom>
          <a:noFill/>
        </p:spPr>
      </p:pic>
      <p:grpSp>
        <p:nvGrpSpPr>
          <p:cNvPr id="3" name="Group 35"/>
          <p:cNvGrpSpPr>
            <a:grpSpLocks/>
          </p:cNvGrpSpPr>
          <p:nvPr/>
        </p:nvGrpSpPr>
        <p:grpSpPr bwMode="auto">
          <a:xfrm>
            <a:off x="3514725" y="5354638"/>
            <a:ext cx="752475" cy="817562"/>
            <a:chOff x="226" y="3639"/>
            <a:chExt cx="474" cy="515"/>
          </a:xfrm>
        </p:grpSpPr>
        <p:sp>
          <p:nvSpPr>
            <p:cNvPr id="75812" name="Freeform 36"/>
            <p:cNvSpPr>
              <a:spLocks/>
            </p:cNvSpPr>
            <p:nvPr/>
          </p:nvSpPr>
          <p:spPr bwMode="auto">
            <a:xfrm>
              <a:off x="288" y="3648"/>
              <a:ext cx="333" cy="288"/>
            </a:xfrm>
            <a:custGeom>
              <a:avLst/>
              <a:gdLst/>
              <a:ahLst/>
              <a:cxnLst>
                <a:cxn ang="0">
                  <a:pos x="0" y="0"/>
                </a:cxn>
                <a:cxn ang="0">
                  <a:pos x="166" y="288"/>
                </a:cxn>
                <a:cxn ang="0">
                  <a:pos x="333" y="0"/>
                </a:cxn>
              </a:cxnLst>
              <a:rect l="0" t="0" r="r" b="b"/>
              <a:pathLst>
                <a:path w="333" h="288">
                  <a:moveTo>
                    <a:pt x="0" y="0"/>
                  </a:moveTo>
                  <a:lnTo>
                    <a:pt x="166" y="288"/>
                  </a:lnTo>
                  <a:lnTo>
                    <a:pt x="333" y="0"/>
                  </a:lnTo>
                </a:path>
              </a:pathLst>
            </a:custGeom>
            <a:noFill/>
            <a:ln w="28575">
              <a:solidFill>
                <a:schemeClr val="tx1"/>
              </a:solidFill>
              <a:round/>
              <a:headEnd/>
              <a:tailEnd/>
            </a:ln>
            <a:effectLst/>
          </p:spPr>
          <p:txBody>
            <a:bodyPr/>
            <a:lstStyle/>
            <a:p>
              <a:endParaRPr lang="en-US"/>
            </a:p>
          </p:txBody>
        </p:sp>
        <p:sp>
          <p:nvSpPr>
            <p:cNvPr id="75813" name="Arc 37"/>
            <p:cNvSpPr>
              <a:spLocks/>
            </p:cNvSpPr>
            <p:nvPr/>
          </p:nvSpPr>
          <p:spPr bwMode="auto">
            <a:xfrm rot="-2514811">
              <a:off x="226" y="3639"/>
              <a:ext cx="474" cy="515"/>
            </a:xfrm>
            <a:custGeom>
              <a:avLst/>
              <a:gdLst>
                <a:gd name="G0" fmla="+- 0 0 0"/>
                <a:gd name="G1" fmla="+- 19319 0 0"/>
                <a:gd name="G2" fmla="+- 21600 0 0"/>
                <a:gd name="T0" fmla="*/ 9662 w 17773"/>
                <a:gd name="T1" fmla="*/ 0 h 19319"/>
                <a:gd name="T2" fmla="*/ 17773 w 17773"/>
                <a:gd name="T3" fmla="*/ 7044 h 19319"/>
                <a:gd name="T4" fmla="*/ 0 w 17773"/>
                <a:gd name="T5" fmla="*/ 19319 h 19319"/>
              </a:gdLst>
              <a:ahLst/>
              <a:cxnLst>
                <a:cxn ang="0">
                  <a:pos x="T0" y="T1"/>
                </a:cxn>
                <a:cxn ang="0">
                  <a:pos x="T2" y="T3"/>
                </a:cxn>
                <a:cxn ang="0">
                  <a:pos x="T4" y="T5"/>
                </a:cxn>
              </a:cxnLst>
              <a:rect l="0" t="0" r="r" b="b"/>
              <a:pathLst>
                <a:path w="17773" h="19319" fill="none" extrusionOk="0">
                  <a:moveTo>
                    <a:pt x="9661" y="0"/>
                  </a:moveTo>
                  <a:cubicBezTo>
                    <a:pt x="12915" y="1627"/>
                    <a:pt x="15705" y="4050"/>
                    <a:pt x="17773" y="7043"/>
                  </a:cubicBezTo>
                </a:path>
                <a:path w="17773" h="19319" stroke="0" extrusionOk="0">
                  <a:moveTo>
                    <a:pt x="9661" y="0"/>
                  </a:moveTo>
                  <a:cubicBezTo>
                    <a:pt x="12915" y="1627"/>
                    <a:pt x="15705" y="4050"/>
                    <a:pt x="17773" y="7043"/>
                  </a:cubicBezTo>
                  <a:lnTo>
                    <a:pt x="0" y="19319"/>
                  </a:lnTo>
                  <a:close/>
                </a:path>
              </a:pathLst>
            </a:custGeom>
            <a:noFill/>
            <a:ln w="28575">
              <a:solidFill>
                <a:schemeClr val="tx1"/>
              </a:solidFill>
              <a:round/>
              <a:headEnd/>
              <a:tailEnd/>
            </a:ln>
            <a:effectLst/>
          </p:spPr>
          <p:txBody>
            <a:bodyPr wrap="none" anchor="ctr"/>
            <a:lstStyle/>
            <a:p>
              <a:endParaRPr lang="en-US"/>
            </a:p>
          </p:txBody>
        </p:sp>
      </p:grpSp>
      <p:sp>
        <p:nvSpPr>
          <p:cNvPr id="75815" name="Oval 39"/>
          <p:cNvSpPr>
            <a:spLocks noChangeArrowheads="1"/>
          </p:cNvSpPr>
          <p:nvPr/>
        </p:nvSpPr>
        <p:spPr bwMode="auto">
          <a:xfrm>
            <a:off x="3724275" y="3086100"/>
            <a:ext cx="73025" cy="73025"/>
          </a:xfrm>
          <a:prstGeom prst="ellipse">
            <a:avLst/>
          </a:prstGeom>
          <a:solidFill>
            <a:srgbClr val="0066FF"/>
          </a:solidFill>
          <a:ln w="9525">
            <a:noFill/>
            <a:round/>
            <a:headEnd/>
            <a:tailEnd/>
          </a:ln>
          <a:effectLst/>
        </p:spPr>
        <p:txBody>
          <a:bodyPr wrap="none" anchor="ctr"/>
          <a:lstStyle/>
          <a:p>
            <a:endParaRPr lang="en-US"/>
          </a:p>
        </p:txBody>
      </p:sp>
      <p:sp>
        <p:nvSpPr>
          <p:cNvPr id="75818" name="Oval 42"/>
          <p:cNvSpPr>
            <a:spLocks noChangeArrowheads="1"/>
          </p:cNvSpPr>
          <p:nvPr/>
        </p:nvSpPr>
        <p:spPr bwMode="auto">
          <a:xfrm>
            <a:off x="3516313" y="3011488"/>
            <a:ext cx="73025" cy="73025"/>
          </a:xfrm>
          <a:prstGeom prst="ellipse">
            <a:avLst/>
          </a:prstGeom>
          <a:solidFill>
            <a:srgbClr val="0066FF"/>
          </a:solidFill>
          <a:ln w="9525">
            <a:noFill/>
            <a:round/>
            <a:headEnd/>
            <a:tailEnd/>
          </a:ln>
          <a:effectLst/>
        </p:spPr>
        <p:txBody>
          <a:bodyPr wrap="none" anchor="ctr"/>
          <a:lstStyle/>
          <a:p>
            <a:endParaRPr lang="en-US"/>
          </a:p>
        </p:txBody>
      </p:sp>
      <p:sp>
        <p:nvSpPr>
          <p:cNvPr id="75820" name="Oval 44"/>
          <p:cNvSpPr>
            <a:spLocks noChangeArrowheads="1"/>
          </p:cNvSpPr>
          <p:nvPr/>
        </p:nvSpPr>
        <p:spPr bwMode="auto">
          <a:xfrm>
            <a:off x="3976688" y="3043238"/>
            <a:ext cx="73025" cy="73025"/>
          </a:xfrm>
          <a:prstGeom prst="ellipse">
            <a:avLst/>
          </a:prstGeom>
          <a:solidFill>
            <a:srgbClr val="0066FF"/>
          </a:solidFill>
          <a:ln w="9525">
            <a:noFill/>
            <a:round/>
            <a:headEnd/>
            <a:tailEnd/>
          </a:ln>
          <a:effectLst/>
        </p:spPr>
        <p:txBody>
          <a:bodyPr wrap="none" anchor="ctr"/>
          <a:lstStyle/>
          <a:p>
            <a:endParaRPr lang="en-US"/>
          </a:p>
        </p:txBody>
      </p:sp>
      <p:sp>
        <p:nvSpPr>
          <p:cNvPr id="75821" name="Oval 45"/>
          <p:cNvSpPr>
            <a:spLocks noChangeArrowheads="1"/>
          </p:cNvSpPr>
          <p:nvPr/>
        </p:nvSpPr>
        <p:spPr bwMode="auto">
          <a:xfrm>
            <a:off x="4191000" y="2990850"/>
            <a:ext cx="73025" cy="73025"/>
          </a:xfrm>
          <a:prstGeom prst="ellipse">
            <a:avLst/>
          </a:prstGeom>
          <a:solidFill>
            <a:srgbClr val="0066FF"/>
          </a:solidFill>
          <a:ln w="9525">
            <a:noFill/>
            <a:round/>
            <a:headEnd/>
            <a:tailEnd/>
          </a:ln>
          <a:effectLst/>
        </p:spPr>
        <p:txBody>
          <a:bodyPr wrap="none" anchor="ctr"/>
          <a:lstStyle/>
          <a:p>
            <a:endParaRPr lang="en-US"/>
          </a:p>
        </p:txBody>
      </p:sp>
      <p:sp>
        <p:nvSpPr>
          <p:cNvPr id="75823" name="Rectangle 47"/>
          <p:cNvSpPr>
            <a:spLocks noChangeArrowheads="1"/>
          </p:cNvSpPr>
          <p:nvPr/>
        </p:nvSpPr>
        <p:spPr bwMode="auto">
          <a:xfrm>
            <a:off x="9296400" y="1981200"/>
            <a:ext cx="3886200" cy="4648200"/>
          </a:xfrm>
          <a:prstGeom prst="rect">
            <a:avLst/>
          </a:prstGeom>
          <a:noFill/>
          <a:ln w="9525">
            <a:noFill/>
            <a:miter lim="800000"/>
            <a:headEnd/>
            <a:tailEnd/>
          </a:ln>
        </p:spPr>
        <p:txBody>
          <a:bodyPr/>
          <a:lstStyle/>
          <a:p>
            <a:pPr marL="342900" indent="-342900" eaLnBrk="0">
              <a:lnSpc>
                <a:spcPct val="90000"/>
              </a:lnSpc>
              <a:spcBef>
                <a:spcPts val="600"/>
              </a:spcBef>
              <a:spcAft>
                <a:spcPts val="600"/>
              </a:spcAft>
              <a:buClr>
                <a:schemeClr val="accent2"/>
              </a:buClr>
              <a:buSzPct val="110000"/>
              <a:buFontTx/>
              <a:buChar char="•"/>
            </a:pPr>
            <a:r>
              <a:rPr lang="en-US" sz="2200"/>
              <a:t>Optimize parameters for two cameras and common points</a:t>
            </a:r>
          </a:p>
          <a:p>
            <a:pPr marL="342900" indent="-342900" eaLnBrk="0">
              <a:lnSpc>
                <a:spcPct val="90000"/>
              </a:lnSpc>
              <a:spcBef>
                <a:spcPts val="600"/>
              </a:spcBef>
              <a:spcAft>
                <a:spcPts val="600"/>
              </a:spcAft>
              <a:buClr>
                <a:schemeClr val="accent2"/>
              </a:buClr>
              <a:buSzPct val="110000"/>
              <a:buFontTx/>
              <a:buChar char="•"/>
            </a:pPr>
            <a:r>
              <a:rPr lang="en-US" sz="2200"/>
              <a:t>Find new image with most matches to existing points</a:t>
            </a:r>
          </a:p>
          <a:p>
            <a:pPr marL="342900" indent="-342900" eaLnBrk="0">
              <a:lnSpc>
                <a:spcPct val="90000"/>
              </a:lnSpc>
              <a:spcBef>
                <a:spcPts val="600"/>
              </a:spcBef>
              <a:spcAft>
                <a:spcPts val="600"/>
              </a:spcAft>
              <a:buClr>
                <a:schemeClr val="accent2"/>
              </a:buClr>
              <a:buSzPct val="110000"/>
              <a:buFontTx/>
              <a:buChar char="•"/>
            </a:pPr>
            <a:r>
              <a:rPr lang="en-US" sz="2200"/>
              <a:t>Initialize new camera using pose estimation</a:t>
            </a:r>
          </a:p>
          <a:p>
            <a:pPr marL="342900" indent="-342900" eaLnBrk="0">
              <a:lnSpc>
                <a:spcPct val="90000"/>
              </a:lnSpc>
              <a:spcBef>
                <a:spcPts val="600"/>
              </a:spcBef>
              <a:spcAft>
                <a:spcPts val="600"/>
              </a:spcAft>
              <a:buClr>
                <a:schemeClr val="accent2"/>
              </a:buClr>
              <a:buSzPct val="110000"/>
              <a:buFontTx/>
              <a:buChar char="•"/>
            </a:pPr>
            <a:r>
              <a:rPr lang="en-US" sz="2200"/>
              <a:t>Bundle adjust</a:t>
            </a:r>
          </a:p>
          <a:p>
            <a:pPr marL="342900" indent="-342900" eaLnBrk="0">
              <a:lnSpc>
                <a:spcPct val="90000"/>
              </a:lnSpc>
              <a:spcBef>
                <a:spcPts val="600"/>
              </a:spcBef>
              <a:spcAft>
                <a:spcPts val="600"/>
              </a:spcAft>
              <a:buClr>
                <a:schemeClr val="accent2"/>
              </a:buClr>
              <a:buSzPct val="110000"/>
              <a:buFontTx/>
              <a:buChar char="•"/>
            </a:pPr>
            <a:r>
              <a:rPr lang="en-US" sz="2200"/>
              <a:t>Add new points</a:t>
            </a:r>
          </a:p>
          <a:p>
            <a:pPr marL="342900" indent="-342900" eaLnBrk="0">
              <a:lnSpc>
                <a:spcPct val="90000"/>
              </a:lnSpc>
              <a:spcBef>
                <a:spcPts val="600"/>
              </a:spcBef>
              <a:spcAft>
                <a:spcPts val="600"/>
              </a:spcAft>
              <a:buClr>
                <a:schemeClr val="accent2"/>
              </a:buClr>
              <a:buSzPct val="110000"/>
              <a:buFontTx/>
              <a:buChar char="•"/>
            </a:pPr>
            <a:r>
              <a:rPr lang="en-US" sz="2200"/>
              <a:t>Bundle adjust </a:t>
            </a:r>
          </a:p>
        </p:txBody>
      </p:sp>
      <p:grpSp>
        <p:nvGrpSpPr>
          <p:cNvPr id="4" name="Group 6"/>
          <p:cNvGrpSpPr>
            <a:grpSpLocks/>
          </p:cNvGrpSpPr>
          <p:nvPr/>
        </p:nvGrpSpPr>
        <p:grpSpPr bwMode="auto">
          <a:xfrm>
            <a:off x="3497263" y="4351338"/>
            <a:ext cx="752475" cy="817562"/>
            <a:chOff x="226" y="3639"/>
            <a:chExt cx="474" cy="515"/>
          </a:xfrm>
        </p:grpSpPr>
        <p:sp>
          <p:nvSpPr>
            <p:cNvPr id="75783" name="Freeform 7"/>
            <p:cNvSpPr>
              <a:spLocks/>
            </p:cNvSpPr>
            <p:nvPr/>
          </p:nvSpPr>
          <p:spPr bwMode="auto">
            <a:xfrm>
              <a:off x="288" y="3648"/>
              <a:ext cx="333" cy="288"/>
            </a:xfrm>
            <a:custGeom>
              <a:avLst/>
              <a:gdLst/>
              <a:ahLst/>
              <a:cxnLst>
                <a:cxn ang="0">
                  <a:pos x="0" y="0"/>
                </a:cxn>
                <a:cxn ang="0">
                  <a:pos x="166" y="288"/>
                </a:cxn>
                <a:cxn ang="0">
                  <a:pos x="333" y="0"/>
                </a:cxn>
              </a:cxnLst>
              <a:rect l="0" t="0" r="r" b="b"/>
              <a:pathLst>
                <a:path w="333" h="288">
                  <a:moveTo>
                    <a:pt x="0" y="0"/>
                  </a:moveTo>
                  <a:lnTo>
                    <a:pt x="166" y="288"/>
                  </a:lnTo>
                  <a:lnTo>
                    <a:pt x="333" y="0"/>
                  </a:lnTo>
                </a:path>
              </a:pathLst>
            </a:custGeom>
            <a:noFill/>
            <a:ln w="28575">
              <a:solidFill>
                <a:schemeClr val="tx1"/>
              </a:solidFill>
              <a:round/>
              <a:headEnd/>
              <a:tailEnd/>
            </a:ln>
            <a:effectLst/>
          </p:spPr>
          <p:txBody>
            <a:bodyPr/>
            <a:lstStyle/>
            <a:p>
              <a:endParaRPr lang="en-US"/>
            </a:p>
          </p:txBody>
        </p:sp>
        <p:sp>
          <p:nvSpPr>
            <p:cNvPr id="75784" name="Arc 8"/>
            <p:cNvSpPr>
              <a:spLocks/>
            </p:cNvSpPr>
            <p:nvPr/>
          </p:nvSpPr>
          <p:spPr bwMode="auto">
            <a:xfrm rot="-2514811">
              <a:off x="226" y="3639"/>
              <a:ext cx="474" cy="515"/>
            </a:xfrm>
            <a:custGeom>
              <a:avLst/>
              <a:gdLst>
                <a:gd name="G0" fmla="+- 0 0 0"/>
                <a:gd name="G1" fmla="+- 19319 0 0"/>
                <a:gd name="G2" fmla="+- 21600 0 0"/>
                <a:gd name="T0" fmla="*/ 9662 w 17773"/>
                <a:gd name="T1" fmla="*/ 0 h 19319"/>
                <a:gd name="T2" fmla="*/ 17773 w 17773"/>
                <a:gd name="T3" fmla="*/ 7044 h 19319"/>
                <a:gd name="T4" fmla="*/ 0 w 17773"/>
                <a:gd name="T5" fmla="*/ 19319 h 19319"/>
              </a:gdLst>
              <a:ahLst/>
              <a:cxnLst>
                <a:cxn ang="0">
                  <a:pos x="T0" y="T1"/>
                </a:cxn>
                <a:cxn ang="0">
                  <a:pos x="T2" y="T3"/>
                </a:cxn>
                <a:cxn ang="0">
                  <a:pos x="T4" y="T5"/>
                </a:cxn>
              </a:cxnLst>
              <a:rect l="0" t="0" r="r" b="b"/>
              <a:pathLst>
                <a:path w="17773" h="19319" fill="none" extrusionOk="0">
                  <a:moveTo>
                    <a:pt x="9661" y="0"/>
                  </a:moveTo>
                  <a:cubicBezTo>
                    <a:pt x="12915" y="1627"/>
                    <a:pt x="15705" y="4050"/>
                    <a:pt x="17773" y="7043"/>
                  </a:cubicBezTo>
                </a:path>
                <a:path w="17773" h="19319" stroke="0" extrusionOk="0">
                  <a:moveTo>
                    <a:pt x="9661" y="0"/>
                  </a:moveTo>
                  <a:cubicBezTo>
                    <a:pt x="12915" y="1627"/>
                    <a:pt x="15705" y="4050"/>
                    <a:pt x="17773" y="7043"/>
                  </a:cubicBezTo>
                  <a:lnTo>
                    <a:pt x="0" y="19319"/>
                  </a:lnTo>
                  <a:close/>
                </a:path>
              </a:pathLst>
            </a:custGeom>
            <a:noFill/>
            <a:ln w="28575">
              <a:solidFill>
                <a:schemeClr val="tx1"/>
              </a:solidFill>
              <a:round/>
              <a:headEnd/>
              <a:tailEnd/>
            </a:ln>
            <a:effectLst/>
          </p:spPr>
          <p:txBody>
            <a:bodyPr wrap="none" anchor="ctr"/>
            <a:lstStyle/>
            <a:p>
              <a:endParaRPr lang="en-US"/>
            </a:p>
          </p:txBody>
        </p:sp>
      </p:grpSp>
      <p:pic>
        <p:nvPicPr>
          <p:cNvPr id="75824" name="Picture 48" descr="kurtnaks_31267693"/>
          <p:cNvPicPr>
            <a:picLocks noChangeAspect="1" noChangeArrowheads="1"/>
          </p:cNvPicPr>
          <p:nvPr/>
        </p:nvPicPr>
        <p:blipFill>
          <a:blip r:embed="rId5" cstate="print"/>
          <a:srcRect/>
          <a:stretch>
            <a:fillRect/>
          </a:stretch>
        </p:blipFill>
        <p:spPr bwMode="auto">
          <a:xfrm>
            <a:off x="3641725" y="4875213"/>
            <a:ext cx="393700" cy="590550"/>
          </a:xfrm>
          <a:prstGeom prst="rect">
            <a:avLst/>
          </a:prstGeom>
          <a:noFill/>
        </p:spPr>
      </p:pic>
      <p:pic>
        <p:nvPicPr>
          <p:cNvPr id="75828" name="Picture 52" descr="mrjennings_7040883"/>
          <p:cNvPicPr>
            <a:picLocks noChangeAspect="1" noChangeArrowheads="1"/>
          </p:cNvPicPr>
          <p:nvPr/>
        </p:nvPicPr>
        <p:blipFill>
          <a:blip r:embed="rId6" cstate="print"/>
          <a:srcRect/>
          <a:stretch>
            <a:fillRect/>
          </a:stretch>
        </p:blipFill>
        <p:spPr bwMode="auto">
          <a:xfrm>
            <a:off x="3649663" y="5848350"/>
            <a:ext cx="438150" cy="584200"/>
          </a:xfrm>
          <a:prstGeom prst="rect">
            <a:avLst/>
          </a:prstGeom>
          <a:noFill/>
        </p:spPr>
      </p:pic>
      <p:grpSp>
        <p:nvGrpSpPr>
          <p:cNvPr id="5" name="Group 58"/>
          <p:cNvGrpSpPr>
            <a:grpSpLocks/>
          </p:cNvGrpSpPr>
          <p:nvPr/>
        </p:nvGrpSpPr>
        <p:grpSpPr bwMode="auto">
          <a:xfrm>
            <a:off x="6684963" y="4046538"/>
            <a:ext cx="457200" cy="611187"/>
            <a:chOff x="4211" y="2549"/>
            <a:chExt cx="288" cy="385"/>
          </a:xfrm>
        </p:grpSpPr>
        <p:sp>
          <p:nvSpPr>
            <p:cNvPr id="75829" name="Oval 53"/>
            <p:cNvSpPr>
              <a:spLocks noChangeArrowheads="1"/>
            </p:cNvSpPr>
            <p:nvPr/>
          </p:nvSpPr>
          <p:spPr bwMode="auto">
            <a:xfrm>
              <a:off x="4235" y="2549"/>
              <a:ext cx="46" cy="46"/>
            </a:xfrm>
            <a:prstGeom prst="ellipse">
              <a:avLst/>
            </a:prstGeom>
            <a:solidFill>
              <a:srgbClr val="FF0000"/>
            </a:solidFill>
            <a:ln w="6350">
              <a:solidFill>
                <a:srgbClr val="000000"/>
              </a:solidFill>
              <a:round/>
              <a:headEnd/>
              <a:tailEnd/>
            </a:ln>
            <a:effectLst/>
          </p:spPr>
          <p:txBody>
            <a:bodyPr wrap="none" anchor="ctr"/>
            <a:lstStyle/>
            <a:p>
              <a:endParaRPr lang="en-US"/>
            </a:p>
          </p:txBody>
        </p:sp>
        <p:sp>
          <p:nvSpPr>
            <p:cNvPr id="75830" name="Oval 54"/>
            <p:cNvSpPr>
              <a:spLocks noChangeArrowheads="1"/>
            </p:cNvSpPr>
            <p:nvPr/>
          </p:nvSpPr>
          <p:spPr bwMode="auto">
            <a:xfrm>
              <a:off x="4211" y="2791"/>
              <a:ext cx="46" cy="46"/>
            </a:xfrm>
            <a:prstGeom prst="ellipse">
              <a:avLst/>
            </a:prstGeom>
            <a:solidFill>
              <a:srgbClr val="FF0000"/>
            </a:solidFill>
            <a:ln w="6350">
              <a:solidFill>
                <a:srgbClr val="000000"/>
              </a:solidFill>
              <a:round/>
              <a:headEnd/>
              <a:tailEnd/>
            </a:ln>
            <a:effectLst/>
          </p:spPr>
          <p:txBody>
            <a:bodyPr wrap="none" anchor="ctr"/>
            <a:lstStyle/>
            <a:p>
              <a:endParaRPr lang="en-US"/>
            </a:p>
          </p:txBody>
        </p:sp>
        <p:sp>
          <p:nvSpPr>
            <p:cNvPr id="75831" name="Oval 55"/>
            <p:cNvSpPr>
              <a:spLocks noChangeArrowheads="1"/>
            </p:cNvSpPr>
            <p:nvPr/>
          </p:nvSpPr>
          <p:spPr bwMode="auto">
            <a:xfrm>
              <a:off x="4431" y="2767"/>
              <a:ext cx="46" cy="46"/>
            </a:xfrm>
            <a:prstGeom prst="ellipse">
              <a:avLst/>
            </a:prstGeom>
            <a:solidFill>
              <a:srgbClr val="FF0000"/>
            </a:solidFill>
            <a:ln w="6350">
              <a:solidFill>
                <a:srgbClr val="000000"/>
              </a:solidFill>
              <a:round/>
              <a:headEnd/>
              <a:tailEnd/>
            </a:ln>
            <a:effectLst/>
          </p:spPr>
          <p:txBody>
            <a:bodyPr wrap="none" anchor="ctr"/>
            <a:lstStyle/>
            <a:p>
              <a:endParaRPr lang="en-US"/>
            </a:p>
          </p:txBody>
        </p:sp>
        <p:sp>
          <p:nvSpPr>
            <p:cNvPr id="75832" name="Oval 56"/>
            <p:cNvSpPr>
              <a:spLocks noChangeArrowheads="1"/>
            </p:cNvSpPr>
            <p:nvPr/>
          </p:nvSpPr>
          <p:spPr bwMode="auto">
            <a:xfrm>
              <a:off x="4453" y="2644"/>
              <a:ext cx="46" cy="46"/>
            </a:xfrm>
            <a:prstGeom prst="ellipse">
              <a:avLst/>
            </a:prstGeom>
            <a:solidFill>
              <a:srgbClr val="FF0000"/>
            </a:solidFill>
            <a:ln w="6350">
              <a:solidFill>
                <a:srgbClr val="000000"/>
              </a:solidFill>
              <a:round/>
              <a:headEnd/>
              <a:tailEnd/>
            </a:ln>
            <a:effectLst/>
          </p:spPr>
          <p:txBody>
            <a:bodyPr wrap="none" anchor="ctr"/>
            <a:lstStyle/>
            <a:p>
              <a:endParaRPr lang="en-US"/>
            </a:p>
          </p:txBody>
        </p:sp>
        <p:sp>
          <p:nvSpPr>
            <p:cNvPr id="75833" name="Oval 57"/>
            <p:cNvSpPr>
              <a:spLocks noChangeArrowheads="1"/>
            </p:cNvSpPr>
            <p:nvPr/>
          </p:nvSpPr>
          <p:spPr bwMode="auto">
            <a:xfrm>
              <a:off x="4307" y="2888"/>
              <a:ext cx="46" cy="46"/>
            </a:xfrm>
            <a:prstGeom prst="ellipse">
              <a:avLst/>
            </a:prstGeom>
            <a:solidFill>
              <a:srgbClr val="FF0000"/>
            </a:solidFill>
            <a:ln w="6350">
              <a:solidFill>
                <a:srgbClr val="000000"/>
              </a:solidFill>
              <a:round/>
              <a:headEnd/>
              <a:tailEnd/>
            </a:ln>
            <a:effectLst/>
          </p:spPr>
          <p:txBody>
            <a:bodyPr wrap="none" anchor="ctr"/>
            <a:lstStyle/>
            <a:p>
              <a:endParaRPr lang="en-US"/>
            </a:p>
          </p:txBody>
        </p:sp>
      </p:grpSp>
      <p:sp>
        <p:nvSpPr>
          <p:cNvPr id="35" name="Rectangle 34"/>
          <p:cNvSpPr/>
          <p:nvPr/>
        </p:nvSpPr>
        <p:spPr bwMode="auto">
          <a:xfrm>
            <a:off x="6793907" y="6375161"/>
            <a:ext cx="1931350" cy="350378"/>
          </a:xfrm>
          <a:prstGeom prst="rect">
            <a:avLst/>
          </a:prstGeom>
          <a:solidFill>
            <a:schemeClr val="accent2">
              <a:lumMod val="20000"/>
              <a:lumOff val="80000"/>
            </a:schemeClr>
          </a:solidFill>
          <a:ln w="12700" cap="sq"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sz="1800" dirty="0" smtClean="0"/>
              <a:t>Slide by Seitz</a:t>
            </a:r>
            <a:endParaRPr kumimoji="0" lang="en-US" sz="1800" b="0" i="0" u="none" strike="noStrike" cap="none" normalizeH="0" baseline="0" dirty="0" smtClean="0">
              <a:ln>
                <a:noFill/>
              </a:ln>
              <a:solidFill>
                <a:schemeClr val="tx1"/>
              </a:solidFill>
              <a:effectLst/>
              <a:latin typeface="Times New Roman (Hebrew)"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5788"/>
                                        </p:tgtEl>
                                        <p:attrNameLst>
                                          <p:attrName>style.visibility</p:attrName>
                                        </p:attrNameLst>
                                      </p:cBhvr>
                                      <p:to>
                                        <p:strVal val="visible"/>
                                      </p:to>
                                    </p:set>
                                    <p:animEffect transition="in" filter="fade">
                                      <p:cBhvr>
                                        <p:cTn id="7" dur="500"/>
                                        <p:tgtEl>
                                          <p:spTgt spid="7578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5789"/>
                                        </p:tgtEl>
                                        <p:attrNameLst>
                                          <p:attrName>style.visibility</p:attrName>
                                        </p:attrNameLst>
                                      </p:cBhvr>
                                      <p:to>
                                        <p:strVal val="visible"/>
                                      </p:to>
                                    </p:set>
                                    <p:animEffect transition="in" filter="fade">
                                      <p:cBhvr>
                                        <p:cTn id="10" dur="500"/>
                                        <p:tgtEl>
                                          <p:spTgt spid="7578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5790"/>
                                        </p:tgtEl>
                                        <p:attrNameLst>
                                          <p:attrName>style.visibility</p:attrName>
                                        </p:attrNameLst>
                                      </p:cBhvr>
                                      <p:to>
                                        <p:strVal val="visible"/>
                                      </p:to>
                                    </p:set>
                                    <p:animEffect transition="in" filter="fade">
                                      <p:cBhvr>
                                        <p:cTn id="13" dur="500"/>
                                        <p:tgtEl>
                                          <p:spTgt spid="7579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5791"/>
                                        </p:tgtEl>
                                        <p:attrNameLst>
                                          <p:attrName>style.visibility</p:attrName>
                                        </p:attrNameLst>
                                      </p:cBhvr>
                                      <p:to>
                                        <p:strVal val="visible"/>
                                      </p:to>
                                    </p:set>
                                    <p:animEffect transition="in" filter="fade">
                                      <p:cBhvr>
                                        <p:cTn id="16" dur="500"/>
                                        <p:tgtEl>
                                          <p:spTgt spid="7579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75792"/>
                                        </p:tgtEl>
                                        <p:attrNameLst>
                                          <p:attrName>style.visibility</p:attrName>
                                        </p:attrNameLst>
                                      </p:cBhvr>
                                      <p:to>
                                        <p:strVal val="visible"/>
                                      </p:to>
                                    </p:set>
                                    <p:animEffect transition="in" filter="fade">
                                      <p:cBhvr>
                                        <p:cTn id="19" dur="500"/>
                                        <p:tgtEl>
                                          <p:spTgt spid="7579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75793"/>
                                        </p:tgtEl>
                                        <p:attrNameLst>
                                          <p:attrName>style.visibility</p:attrName>
                                        </p:attrNameLst>
                                      </p:cBhvr>
                                      <p:to>
                                        <p:strVal val="visible"/>
                                      </p:to>
                                    </p:set>
                                    <p:animEffect transition="in" filter="fade">
                                      <p:cBhvr>
                                        <p:cTn id="22" dur="500"/>
                                        <p:tgtEl>
                                          <p:spTgt spid="75793"/>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75794"/>
                                        </p:tgtEl>
                                        <p:attrNameLst>
                                          <p:attrName>style.visibility</p:attrName>
                                        </p:attrNameLst>
                                      </p:cBhvr>
                                      <p:to>
                                        <p:strVal val="visible"/>
                                      </p:to>
                                    </p:set>
                                    <p:animEffect transition="in" filter="fade">
                                      <p:cBhvr>
                                        <p:cTn id="25" dur="500"/>
                                        <p:tgtEl>
                                          <p:spTgt spid="7579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75795"/>
                                        </p:tgtEl>
                                        <p:attrNameLst>
                                          <p:attrName>style.visibility</p:attrName>
                                        </p:attrNameLst>
                                      </p:cBhvr>
                                      <p:to>
                                        <p:strVal val="visible"/>
                                      </p:to>
                                    </p:set>
                                    <p:animEffect transition="in" filter="fade">
                                      <p:cBhvr>
                                        <p:cTn id="28" dur="500"/>
                                        <p:tgtEl>
                                          <p:spTgt spid="75795"/>
                                        </p:tgtEl>
                                      </p:cBhvr>
                                    </p:animEffect>
                                  </p:childTnLst>
                                </p:cTn>
                              </p:par>
                            </p:childTnLst>
                          </p:cTn>
                        </p:par>
                      </p:childTnLst>
                    </p:cTn>
                  </p:par>
                  <p:par>
                    <p:cTn id="29" fill="hold">
                      <p:stCondLst>
                        <p:cond delay="indefinite"/>
                      </p:stCondLst>
                      <p:childTnLst>
                        <p:par>
                          <p:cTn id="30" fill="hold">
                            <p:stCondLst>
                              <p:cond delay="0"/>
                            </p:stCondLst>
                            <p:childTnLst>
                              <p:par>
                                <p:cTn id="31" presetID="42" presetClass="path" presetSubtype="0" accel="50000" decel="50000" fill="hold" grpId="1" nodeType="clickEffect">
                                  <p:stCondLst>
                                    <p:cond delay="0"/>
                                  </p:stCondLst>
                                  <p:childTnLst>
                                    <p:animMotion origin="layout" path="M 2.77778E-6 -4.44444E-6 L -0.00452 0.01621 " pathEditMode="relative" rAng="0" ptsTypes="AA">
                                      <p:cBhvr>
                                        <p:cTn id="32" dur="3000" fill="hold"/>
                                        <p:tgtEl>
                                          <p:spTgt spid="75793"/>
                                        </p:tgtEl>
                                        <p:attrNameLst>
                                          <p:attrName>ppt_x</p:attrName>
                                          <p:attrName>ppt_y</p:attrName>
                                        </p:attrNameLst>
                                      </p:cBhvr>
                                      <p:rCtr x="-2" y="8"/>
                                    </p:animMotion>
                                  </p:childTnLst>
                                </p:cTn>
                              </p:par>
                              <p:par>
                                <p:cTn id="33" presetID="0" presetClass="path" presetSubtype="0" accel="50000" decel="50000" fill="hold" grpId="1" nodeType="withEffect">
                                  <p:stCondLst>
                                    <p:cond delay="0"/>
                                  </p:stCondLst>
                                  <p:childTnLst>
                                    <p:animMotion origin="layout" path="M -3.88889E-6 -4.44444E-6 L -0.01284 0.02732 " pathEditMode="relative" rAng="0" ptsTypes="AA">
                                      <p:cBhvr>
                                        <p:cTn id="34" dur="3000" fill="hold"/>
                                        <p:tgtEl>
                                          <p:spTgt spid="75792"/>
                                        </p:tgtEl>
                                        <p:attrNameLst>
                                          <p:attrName>ppt_x</p:attrName>
                                          <p:attrName>ppt_y</p:attrName>
                                        </p:attrNameLst>
                                      </p:cBhvr>
                                      <p:rCtr x="-6" y="14"/>
                                    </p:animMotion>
                                  </p:childTnLst>
                                </p:cTn>
                              </p:par>
                              <p:par>
                                <p:cTn id="35" presetID="0" presetClass="path" presetSubtype="0" accel="50000" decel="50000" fill="hold" grpId="1" nodeType="withEffect">
                                  <p:stCondLst>
                                    <p:cond delay="0"/>
                                  </p:stCondLst>
                                  <p:childTnLst>
                                    <p:animMotion origin="layout" path="M -5.55556E-7 -4.44444E-6 L -0.01285 0.03843 " pathEditMode="relative" rAng="0" ptsTypes="AA">
                                      <p:cBhvr>
                                        <p:cTn id="36" dur="3000" fill="hold"/>
                                        <p:tgtEl>
                                          <p:spTgt spid="75788"/>
                                        </p:tgtEl>
                                        <p:attrNameLst>
                                          <p:attrName>ppt_x</p:attrName>
                                          <p:attrName>ppt_y</p:attrName>
                                        </p:attrNameLst>
                                      </p:cBhvr>
                                      <p:rCtr x="-6" y="19"/>
                                    </p:animMotion>
                                  </p:childTnLst>
                                </p:cTn>
                              </p:par>
                              <p:par>
                                <p:cTn id="37" presetID="0" presetClass="path" presetSubtype="0" accel="50000" decel="50000" fill="hold" grpId="1" nodeType="withEffect">
                                  <p:stCondLst>
                                    <p:cond delay="0"/>
                                  </p:stCondLst>
                                  <p:childTnLst>
                                    <p:animMotion origin="layout" path="M 2.77778E-6 -4.44444E-6 L -0.01285 0.04954 " pathEditMode="relative" rAng="0" ptsTypes="AA">
                                      <p:cBhvr>
                                        <p:cTn id="38" dur="3000" fill="hold"/>
                                        <p:tgtEl>
                                          <p:spTgt spid="75789"/>
                                        </p:tgtEl>
                                        <p:attrNameLst>
                                          <p:attrName>ppt_x</p:attrName>
                                          <p:attrName>ppt_y</p:attrName>
                                        </p:attrNameLst>
                                      </p:cBhvr>
                                      <p:rCtr x="-6" y="25"/>
                                    </p:animMotion>
                                  </p:childTnLst>
                                </p:cTn>
                              </p:par>
                              <p:par>
                                <p:cTn id="39" presetID="0" presetClass="path" presetSubtype="0" accel="50000" decel="50000" fill="hold" grpId="1" nodeType="withEffect">
                                  <p:stCondLst>
                                    <p:cond delay="0"/>
                                  </p:stCondLst>
                                  <p:childTnLst>
                                    <p:animMotion origin="layout" path="M -3.88889E-6 -4.44444E-6 L -0.00451 0.04954 " pathEditMode="relative" rAng="0" ptsTypes="AA">
                                      <p:cBhvr>
                                        <p:cTn id="40" dur="3000" fill="hold"/>
                                        <p:tgtEl>
                                          <p:spTgt spid="75790"/>
                                        </p:tgtEl>
                                        <p:attrNameLst>
                                          <p:attrName>ppt_x</p:attrName>
                                          <p:attrName>ppt_y</p:attrName>
                                        </p:attrNameLst>
                                      </p:cBhvr>
                                      <p:rCtr x="-2" y="25"/>
                                    </p:animMotion>
                                  </p:childTnLst>
                                </p:cTn>
                              </p:par>
                              <p:par>
                                <p:cTn id="41" presetID="0" presetClass="path" presetSubtype="0" accel="50000" decel="50000" fill="hold" grpId="1" nodeType="withEffect">
                                  <p:stCondLst>
                                    <p:cond delay="0"/>
                                  </p:stCondLst>
                                  <p:childTnLst>
                                    <p:animMotion origin="layout" path="M 3.33333E-6 -4.44444E-6 L 0.00382 0.03843 " pathEditMode="relative" rAng="0" ptsTypes="AA">
                                      <p:cBhvr>
                                        <p:cTn id="42" dur="3000" fill="hold"/>
                                        <p:tgtEl>
                                          <p:spTgt spid="75791"/>
                                        </p:tgtEl>
                                        <p:attrNameLst>
                                          <p:attrName>ppt_x</p:attrName>
                                          <p:attrName>ppt_y</p:attrName>
                                        </p:attrNameLst>
                                      </p:cBhvr>
                                      <p:rCtr x="2" y="19"/>
                                    </p:animMotion>
                                  </p:childTnLst>
                                </p:cTn>
                              </p:par>
                              <p:par>
                                <p:cTn id="43" presetID="0" presetClass="path" presetSubtype="0" accel="50000" decel="50000" fill="hold" grpId="1" nodeType="withEffect">
                                  <p:stCondLst>
                                    <p:cond delay="0"/>
                                  </p:stCondLst>
                                  <p:childTnLst>
                                    <p:animMotion origin="layout" path="M 3.33333E-6 -3.33333E-6 L 0.01284 0.04954 " pathEditMode="relative" rAng="0" ptsTypes="AA">
                                      <p:cBhvr>
                                        <p:cTn id="44" dur="3000" fill="hold"/>
                                        <p:tgtEl>
                                          <p:spTgt spid="75794"/>
                                        </p:tgtEl>
                                        <p:attrNameLst>
                                          <p:attrName>ppt_x</p:attrName>
                                          <p:attrName>ppt_y</p:attrName>
                                        </p:attrNameLst>
                                      </p:cBhvr>
                                      <p:rCtr x="6" y="25"/>
                                    </p:animMotion>
                                  </p:childTnLst>
                                </p:cTn>
                              </p:par>
                              <p:par>
                                <p:cTn id="45" presetID="0" presetClass="path" presetSubtype="0" accel="50000" decel="50000" fill="hold" grpId="1" nodeType="withEffect">
                                  <p:stCondLst>
                                    <p:cond delay="0"/>
                                  </p:stCondLst>
                                  <p:childTnLst>
                                    <p:animMotion origin="layout" path="M -3.88889E-6 -2.59259E-6 L 0.01667 0.04445 " pathEditMode="relative" ptsTypes="AA">
                                      <p:cBhvr>
                                        <p:cTn id="46" dur="3000" fill="hold"/>
                                        <p:tgtEl>
                                          <p:spTgt spid="75795"/>
                                        </p:tgtEl>
                                        <p:attrNameLst>
                                          <p:attrName>ppt_x</p:attrName>
                                          <p:attrName>ppt_y</p:attrName>
                                        </p:attrNameLst>
                                      </p:cBhvr>
                                    </p:animMotion>
                                  </p:childTnLst>
                                </p:cTn>
                              </p:par>
                              <p:par>
                                <p:cTn id="47" presetID="59" presetClass="path" presetSubtype="0" accel="50000" decel="50000" fill="hold" nodeType="withEffect">
                                  <p:stCondLst>
                                    <p:cond delay="0"/>
                                  </p:stCondLst>
                                  <p:childTnLst>
                                    <p:animMotion origin="layout" path="M -1.11111E-6 0.00462 C -1.11111E-6 8.09249E-7 0.0092 -0.00254 0.02049 -0.00254 C 0.03212 -0.00254 0.04167 8.09249E-7 0.04167 0.00462 C 0.04167 0.00925 0.05104 0.01318 0.06267 0.01318 C 0.07431 0.01318 0.08386 0.00925 0.08386 0.00462 " pathEditMode="relative" rAng="0" ptsTypes="fffff">
                                      <p:cBhvr>
                                        <p:cTn id="48" dur="3000" fill="hold"/>
                                        <p:tgtEl>
                                          <p:spTgt spid="4"/>
                                        </p:tgtEl>
                                        <p:attrNameLst>
                                          <p:attrName>ppt_x</p:attrName>
                                          <p:attrName>ppt_y</p:attrName>
                                        </p:attrNameLst>
                                      </p:cBhvr>
                                      <p:rCtr x="42" y="1"/>
                                    </p:animMotion>
                                  </p:childTnLst>
                                </p:cTn>
                              </p:par>
                              <p:par>
                                <p:cTn id="49" presetID="59" presetClass="path" presetSubtype="0" accel="50000" decel="50000" fill="hold" nodeType="withEffect">
                                  <p:stCondLst>
                                    <p:cond delay="0"/>
                                  </p:stCondLst>
                                  <p:childTnLst>
                                    <p:animMotion origin="layout" path="M 8.33333E-7 3.69942E-6 C 8.33333E-7 -0.0037 0.00972 -0.00625 0.0217 -0.00625 C 0.03403 -0.00625 0.0441 -0.0037 0.0441 3.69942E-6 C 0.0441 0.00346 0.05399 0.00624 0.06632 0.00624 C 0.0783 0.00624 0.08854 0.00346 0.08854 3.69942E-6 " pathEditMode="relative" rAng="0" ptsTypes="fffff">
                                      <p:cBhvr>
                                        <p:cTn id="50" dur="3000" fill="hold"/>
                                        <p:tgtEl>
                                          <p:spTgt spid="75824"/>
                                        </p:tgtEl>
                                        <p:attrNameLst>
                                          <p:attrName>ppt_x</p:attrName>
                                          <p:attrName>ppt_y</p:attrName>
                                        </p:attrNameLst>
                                      </p:cBhvr>
                                      <p:rCtr x="44" y="0"/>
                                    </p:animMotion>
                                  </p:childTnLst>
                                </p:cTn>
                              </p:par>
                              <p:par>
                                <p:cTn id="51" presetID="8" presetClass="emph" presetSubtype="0" fill="hold" nodeType="withEffect">
                                  <p:stCondLst>
                                    <p:cond delay="0"/>
                                  </p:stCondLst>
                                  <p:childTnLst>
                                    <p:animRot by="-1200000">
                                      <p:cBhvr>
                                        <p:cTn id="52" dur="3000" fill="hold"/>
                                        <p:tgtEl>
                                          <p:spTgt spid="4"/>
                                        </p:tgtEl>
                                        <p:attrNameLst>
                                          <p:attrName>r</p:attrName>
                                        </p:attrNameLst>
                                      </p:cBhvr>
                                    </p:animRot>
                                  </p:childTnLst>
                                </p:cTn>
                              </p:par>
                              <p:par>
                                <p:cTn id="53" presetID="39" presetClass="path" presetSubtype="0" accel="50000" decel="50000" fill="hold" nodeType="withEffect">
                                  <p:stCondLst>
                                    <p:cond delay="0"/>
                                  </p:stCondLst>
                                  <p:childTnLst>
                                    <p:animMotion origin="layout" path="M 8.33333E-7 1.09827E-6 C 8.33333E-7 0.00948 -0.01389 0.01688 -0.03021 0.01688 C -0.04896 0.01688 -0.06528 0.00948 -0.06528 1.09827E-6 C -0.06528 -0.00948 -0.07882 -0.01665 -0.09792 -0.01665 C -0.11424 -0.01665 -0.13021 -0.00948 -0.13021 1.09827E-6 " pathEditMode="relative" rAng="0" ptsTypes="fffff">
                                      <p:cBhvr>
                                        <p:cTn id="54" dur="3000" fill="hold"/>
                                        <p:tgtEl>
                                          <p:spTgt spid="2"/>
                                        </p:tgtEl>
                                        <p:attrNameLst>
                                          <p:attrName>ppt_x</p:attrName>
                                          <p:attrName>ppt_y</p:attrName>
                                        </p:attrNameLst>
                                      </p:cBhvr>
                                      <p:rCtr x="-65" y="0"/>
                                    </p:animMotion>
                                  </p:childTnLst>
                                </p:cTn>
                              </p:par>
                              <p:par>
                                <p:cTn id="55" presetID="39" presetClass="path" presetSubtype="0" accel="50000" decel="50000" fill="hold" nodeType="withEffect">
                                  <p:stCondLst>
                                    <p:cond delay="0"/>
                                  </p:stCondLst>
                                  <p:childTnLst>
                                    <p:animMotion origin="layout" path="M 2.77778E-7 -4.16185E-6 C 2.77778E-7 0.0081 -0.01372 0.01526 -0.03038 0.01526 C -0.04757 0.01526 -0.06111 0.0081 -0.06111 -4.16185E-6 C -0.06111 -0.00878 -0.07483 -0.01502 -0.09201 -0.01502 C -0.10868 -0.01502 -0.12222 -0.00878 -0.12222 -4.16185E-6 " pathEditMode="relative" rAng="0" ptsTypes="fffff">
                                      <p:cBhvr>
                                        <p:cTn id="56" dur="3000" fill="hold"/>
                                        <p:tgtEl>
                                          <p:spTgt spid="75825"/>
                                        </p:tgtEl>
                                        <p:attrNameLst>
                                          <p:attrName>ppt_x</p:attrName>
                                          <p:attrName>ppt_y</p:attrName>
                                        </p:attrNameLst>
                                      </p:cBhvr>
                                      <p:rCtr x="-61" y="0"/>
                                    </p:animMotion>
                                  </p:childTnLst>
                                </p:cTn>
                              </p:par>
                              <p:par>
                                <p:cTn id="57" presetID="8" presetClass="emph" presetSubtype="0" fill="hold" nodeType="withEffect">
                                  <p:stCondLst>
                                    <p:cond delay="0"/>
                                  </p:stCondLst>
                                  <p:childTnLst>
                                    <p:animRot by="1500000">
                                      <p:cBhvr>
                                        <p:cTn id="58" dur="3000" fill="hold"/>
                                        <p:tgtEl>
                                          <p:spTgt spid="2"/>
                                        </p:tgtEl>
                                        <p:attrNameLst>
                                          <p:attrName>r</p:attrName>
                                        </p:attrNameLst>
                                      </p:cBhvr>
                                    </p:animRot>
                                  </p:childTnLst>
                                </p:cTn>
                              </p:par>
                              <p:par>
                                <p:cTn id="59" presetID="10" presetClass="entr" presetSubtype="0" fill="hold" nodeType="withEffect">
                                  <p:stCondLst>
                                    <p:cond delay="0"/>
                                  </p:stCondLst>
                                  <p:childTnLst>
                                    <p:set>
                                      <p:cBhvr>
                                        <p:cTn id="60" dur="1" fill="hold">
                                          <p:stCondLst>
                                            <p:cond delay="0"/>
                                          </p:stCondLst>
                                        </p:cTn>
                                        <p:tgtEl>
                                          <p:spTgt spid="75823">
                                            <p:txEl>
                                              <p:pRg st="0" end="0"/>
                                            </p:txEl>
                                          </p:spTgt>
                                        </p:tgtEl>
                                        <p:attrNameLst>
                                          <p:attrName>style.visibility</p:attrName>
                                        </p:attrNameLst>
                                      </p:cBhvr>
                                      <p:to>
                                        <p:strVal val="visible"/>
                                      </p:to>
                                    </p:set>
                                    <p:animEffect transition="in" filter="fade">
                                      <p:cBhvr>
                                        <p:cTn id="61" dur="500"/>
                                        <p:tgtEl>
                                          <p:spTgt spid="75823">
                                            <p:txEl>
                                              <p:pRg st="0" end="0"/>
                                            </p:txEl>
                                          </p:spTgt>
                                        </p:tgtEl>
                                      </p:cBhvr>
                                    </p:animEffect>
                                  </p:childTnLst>
                                </p:cTn>
                              </p:par>
                            </p:childTnLst>
                          </p:cTn>
                        </p:par>
                      </p:childTnLst>
                    </p:cTn>
                  </p:par>
                  <p:par>
                    <p:cTn id="62" fill="hold">
                      <p:stCondLst>
                        <p:cond delay="indefinite"/>
                      </p:stCondLst>
                      <p:childTnLst>
                        <p:par>
                          <p:cTn id="63" fill="hold">
                            <p:stCondLst>
                              <p:cond delay="0"/>
                            </p:stCondLst>
                            <p:childTnLst>
                              <p:par>
                                <p:cTn id="64" presetID="1" presetClass="emph" presetSubtype="2" fill="hold" nodeType="clickEffect">
                                  <p:stCondLst>
                                    <p:cond delay="0"/>
                                  </p:stCondLst>
                                  <p:childTnLst>
                                    <p:animClr clrSpc="rgb" dir="cw">
                                      <p:cBhvr>
                                        <p:cTn id="65" dur="500" fill="hold"/>
                                        <p:tgtEl>
                                          <p:spTgt spid="75788"/>
                                        </p:tgtEl>
                                        <p:attrNameLst>
                                          <p:attrName>fillcolor</p:attrName>
                                        </p:attrNameLst>
                                      </p:cBhvr>
                                      <p:to>
                                        <a:srgbClr val="FF0101"/>
                                      </p:to>
                                    </p:animClr>
                                    <p:set>
                                      <p:cBhvr>
                                        <p:cTn id="66" dur="500" fill="hold"/>
                                        <p:tgtEl>
                                          <p:spTgt spid="75788"/>
                                        </p:tgtEl>
                                        <p:attrNameLst>
                                          <p:attrName>fill.type</p:attrName>
                                        </p:attrNameLst>
                                      </p:cBhvr>
                                      <p:to>
                                        <p:strVal val="solid"/>
                                      </p:to>
                                    </p:set>
                                    <p:set>
                                      <p:cBhvr>
                                        <p:cTn id="67" dur="500" fill="hold"/>
                                        <p:tgtEl>
                                          <p:spTgt spid="75788"/>
                                        </p:tgtEl>
                                        <p:attrNameLst>
                                          <p:attrName>fill.on</p:attrName>
                                        </p:attrNameLst>
                                      </p:cBhvr>
                                      <p:to>
                                        <p:strVal val="true"/>
                                      </p:to>
                                    </p:set>
                                  </p:childTnLst>
                                </p:cTn>
                              </p:par>
                              <p:par>
                                <p:cTn id="68" presetID="1" presetClass="emph" presetSubtype="2" fill="hold" nodeType="withEffect">
                                  <p:stCondLst>
                                    <p:cond delay="0"/>
                                  </p:stCondLst>
                                  <p:childTnLst>
                                    <p:animClr clrSpc="rgb" dir="cw">
                                      <p:cBhvr>
                                        <p:cTn id="69" dur="500" fill="hold"/>
                                        <p:tgtEl>
                                          <p:spTgt spid="75789"/>
                                        </p:tgtEl>
                                        <p:attrNameLst>
                                          <p:attrName>fillcolor</p:attrName>
                                        </p:attrNameLst>
                                      </p:cBhvr>
                                      <p:to>
                                        <a:srgbClr val="FF0101"/>
                                      </p:to>
                                    </p:animClr>
                                    <p:set>
                                      <p:cBhvr>
                                        <p:cTn id="70" dur="500" fill="hold"/>
                                        <p:tgtEl>
                                          <p:spTgt spid="75789"/>
                                        </p:tgtEl>
                                        <p:attrNameLst>
                                          <p:attrName>fill.type</p:attrName>
                                        </p:attrNameLst>
                                      </p:cBhvr>
                                      <p:to>
                                        <p:strVal val="solid"/>
                                      </p:to>
                                    </p:set>
                                    <p:set>
                                      <p:cBhvr>
                                        <p:cTn id="71" dur="500" fill="hold"/>
                                        <p:tgtEl>
                                          <p:spTgt spid="75789"/>
                                        </p:tgtEl>
                                        <p:attrNameLst>
                                          <p:attrName>fill.on</p:attrName>
                                        </p:attrNameLst>
                                      </p:cBhvr>
                                      <p:to>
                                        <p:strVal val="true"/>
                                      </p:to>
                                    </p:set>
                                  </p:childTnLst>
                                </p:cTn>
                              </p:par>
                              <p:par>
                                <p:cTn id="72" presetID="1" presetClass="emph" presetSubtype="2" fill="hold" nodeType="withEffect">
                                  <p:stCondLst>
                                    <p:cond delay="0"/>
                                  </p:stCondLst>
                                  <p:childTnLst>
                                    <p:animClr clrSpc="rgb" dir="cw">
                                      <p:cBhvr>
                                        <p:cTn id="73" dur="500" fill="hold"/>
                                        <p:tgtEl>
                                          <p:spTgt spid="75790"/>
                                        </p:tgtEl>
                                        <p:attrNameLst>
                                          <p:attrName>fillcolor</p:attrName>
                                        </p:attrNameLst>
                                      </p:cBhvr>
                                      <p:to>
                                        <a:srgbClr val="FF0101"/>
                                      </p:to>
                                    </p:animClr>
                                    <p:set>
                                      <p:cBhvr>
                                        <p:cTn id="74" dur="500" fill="hold"/>
                                        <p:tgtEl>
                                          <p:spTgt spid="75790"/>
                                        </p:tgtEl>
                                        <p:attrNameLst>
                                          <p:attrName>fill.type</p:attrName>
                                        </p:attrNameLst>
                                      </p:cBhvr>
                                      <p:to>
                                        <p:strVal val="solid"/>
                                      </p:to>
                                    </p:set>
                                    <p:set>
                                      <p:cBhvr>
                                        <p:cTn id="75" dur="500" fill="hold"/>
                                        <p:tgtEl>
                                          <p:spTgt spid="75790"/>
                                        </p:tgtEl>
                                        <p:attrNameLst>
                                          <p:attrName>fill.on</p:attrName>
                                        </p:attrNameLst>
                                      </p:cBhvr>
                                      <p:to>
                                        <p:strVal val="true"/>
                                      </p:to>
                                    </p:set>
                                  </p:childTnLst>
                                </p:cTn>
                              </p:par>
                              <p:par>
                                <p:cTn id="76" presetID="1" presetClass="emph" presetSubtype="2" fill="hold" nodeType="withEffect">
                                  <p:stCondLst>
                                    <p:cond delay="0"/>
                                  </p:stCondLst>
                                  <p:childTnLst>
                                    <p:animClr clrSpc="rgb" dir="cw">
                                      <p:cBhvr>
                                        <p:cTn id="77" dur="500" fill="hold"/>
                                        <p:tgtEl>
                                          <p:spTgt spid="75791"/>
                                        </p:tgtEl>
                                        <p:attrNameLst>
                                          <p:attrName>fillcolor</p:attrName>
                                        </p:attrNameLst>
                                      </p:cBhvr>
                                      <p:to>
                                        <a:srgbClr val="FF0101"/>
                                      </p:to>
                                    </p:animClr>
                                    <p:set>
                                      <p:cBhvr>
                                        <p:cTn id="78" dur="500" fill="hold"/>
                                        <p:tgtEl>
                                          <p:spTgt spid="75791"/>
                                        </p:tgtEl>
                                        <p:attrNameLst>
                                          <p:attrName>fill.type</p:attrName>
                                        </p:attrNameLst>
                                      </p:cBhvr>
                                      <p:to>
                                        <p:strVal val="solid"/>
                                      </p:to>
                                    </p:set>
                                    <p:set>
                                      <p:cBhvr>
                                        <p:cTn id="79" dur="500" fill="hold"/>
                                        <p:tgtEl>
                                          <p:spTgt spid="75791"/>
                                        </p:tgtEl>
                                        <p:attrNameLst>
                                          <p:attrName>fill.on</p:attrName>
                                        </p:attrNameLst>
                                      </p:cBhvr>
                                      <p:to>
                                        <p:strVal val="true"/>
                                      </p:to>
                                    </p:set>
                                  </p:childTnLst>
                                </p:cTn>
                              </p:par>
                              <p:par>
                                <p:cTn id="80" presetID="1" presetClass="emph" presetSubtype="2" fill="hold" nodeType="withEffect">
                                  <p:stCondLst>
                                    <p:cond delay="0"/>
                                  </p:stCondLst>
                                  <p:childTnLst>
                                    <p:animClr clrSpc="rgb" dir="cw">
                                      <p:cBhvr>
                                        <p:cTn id="81" dur="500" fill="hold"/>
                                        <p:tgtEl>
                                          <p:spTgt spid="75792"/>
                                        </p:tgtEl>
                                        <p:attrNameLst>
                                          <p:attrName>fillcolor</p:attrName>
                                        </p:attrNameLst>
                                      </p:cBhvr>
                                      <p:to>
                                        <a:srgbClr val="FF0101"/>
                                      </p:to>
                                    </p:animClr>
                                    <p:set>
                                      <p:cBhvr>
                                        <p:cTn id="82" dur="500" fill="hold"/>
                                        <p:tgtEl>
                                          <p:spTgt spid="75792"/>
                                        </p:tgtEl>
                                        <p:attrNameLst>
                                          <p:attrName>fill.type</p:attrName>
                                        </p:attrNameLst>
                                      </p:cBhvr>
                                      <p:to>
                                        <p:strVal val="solid"/>
                                      </p:to>
                                    </p:set>
                                    <p:set>
                                      <p:cBhvr>
                                        <p:cTn id="83" dur="500" fill="hold"/>
                                        <p:tgtEl>
                                          <p:spTgt spid="75792"/>
                                        </p:tgtEl>
                                        <p:attrNameLst>
                                          <p:attrName>fill.on</p:attrName>
                                        </p:attrNameLst>
                                      </p:cBhvr>
                                      <p:to>
                                        <p:strVal val="true"/>
                                      </p:to>
                                    </p:set>
                                  </p:childTnLst>
                                </p:cTn>
                              </p:par>
                              <p:par>
                                <p:cTn id="84" presetID="10" presetClass="entr" presetSubtype="0" fill="hold" nodeType="withEffect">
                                  <p:stCondLst>
                                    <p:cond delay="0"/>
                                  </p:stCondLst>
                                  <p:childTnLst>
                                    <p:set>
                                      <p:cBhvr>
                                        <p:cTn id="85" dur="1" fill="hold">
                                          <p:stCondLst>
                                            <p:cond delay="0"/>
                                          </p:stCondLst>
                                        </p:cTn>
                                        <p:tgtEl>
                                          <p:spTgt spid="75810"/>
                                        </p:tgtEl>
                                        <p:attrNameLst>
                                          <p:attrName>style.visibility</p:attrName>
                                        </p:attrNameLst>
                                      </p:cBhvr>
                                      <p:to>
                                        <p:strVal val="visible"/>
                                      </p:to>
                                    </p:set>
                                    <p:animEffect transition="in" filter="fade">
                                      <p:cBhvr>
                                        <p:cTn id="86" dur="500"/>
                                        <p:tgtEl>
                                          <p:spTgt spid="75810"/>
                                        </p:tgtEl>
                                      </p:cBhvr>
                                    </p:animEffect>
                                  </p:childTnLst>
                                </p:cTn>
                              </p:par>
                              <p:par>
                                <p:cTn id="87" presetID="10" presetClass="entr" presetSubtype="0" fill="hold" nodeType="withEffect">
                                  <p:stCondLst>
                                    <p:cond delay="0"/>
                                  </p:stCondLst>
                                  <p:childTnLst>
                                    <p:set>
                                      <p:cBhvr>
                                        <p:cTn id="88" dur="1" fill="hold">
                                          <p:stCondLst>
                                            <p:cond delay="0"/>
                                          </p:stCondLst>
                                        </p:cTn>
                                        <p:tgtEl>
                                          <p:spTgt spid="5"/>
                                        </p:tgtEl>
                                        <p:attrNameLst>
                                          <p:attrName>style.visibility</p:attrName>
                                        </p:attrNameLst>
                                      </p:cBhvr>
                                      <p:to>
                                        <p:strVal val="visible"/>
                                      </p:to>
                                    </p:set>
                                    <p:animEffect transition="in" filter="fade">
                                      <p:cBhvr>
                                        <p:cTn id="89" dur="500"/>
                                        <p:tgtEl>
                                          <p:spTgt spid="5"/>
                                        </p:tgtEl>
                                      </p:cBhvr>
                                    </p:animEffect>
                                  </p:childTnLst>
                                </p:cTn>
                              </p:par>
                              <p:par>
                                <p:cTn id="90" presetID="10" presetClass="entr" presetSubtype="0" fill="hold" nodeType="withEffect">
                                  <p:stCondLst>
                                    <p:cond delay="0"/>
                                  </p:stCondLst>
                                  <p:childTnLst>
                                    <p:set>
                                      <p:cBhvr>
                                        <p:cTn id="91" dur="1" fill="hold">
                                          <p:stCondLst>
                                            <p:cond delay="0"/>
                                          </p:stCondLst>
                                        </p:cTn>
                                        <p:tgtEl>
                                          <p:spTgt spid="75823">
                                            <p:txEl>
                                              <p:pRg st="1" end="1"/>
                                            </p:txEl>
                                          </p:spTgt>
                                        </p:tgtEl>
                                        <p:attrNameLst>
                                          <p:attrName>style.visibility</p:attrName>
                                        </p:attrNameLst>
                                      </p:cBhvr>
                                      <p:to>
                                        <p:strVal val="visible"/>
                                      </p:to>
                                    </p:set>
                                    <p:animEffect transition="in" filter="fade">
                                      <p:cBhvr>
                                        <p:cTn id="92" dur="500"/>
                                        <p:tgtEl>
                                          <p:spTgt spid="75823">
                                            <p:txEl>
                                              <p:pRg st="1" end="1"/>
                                            </p:txEl>
                                          </p:spTgt>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xit" presetSubtype="0" fill="hold" nodeType="clickEffect">
                                  <p:stCondLst>
                                    <p:cond delay="0"/>
                                  </p:stCondLst>
                                  <p:childTnLst>
                                    <p:animEffect transition="out" filter="fade">
                                      <p:cBhvr>
                                        <p:cTn id="96" dur="500"/>
                                        <p:tgtEl>
                                          <p:spTgt spid="5"/>
                                        </p:tgtEl>
                                      </p:cBhvr>
                                    </p:animEffect>
                                    <p:set>
                                      <p:cBhvr>
                                        <p:cTn id="97" dur="1" fill="hold">
                                          <p:stCondLst>
                                            <p:cond delay="499"/>
                                          </p:stCondLst>
                                        </p:cTn>
                                        <p:tgtEl>
                                          <p:spTgt spid="5"/>
                                        </p:tgtEl>
                                        <p:attrNameLst>
                                          <p:attrName>style.visibility</p:attrName>
                                        </p:attrNameLst>
                                      </p:cBhvr>
                                      <p:to>
                                        <p:strVal val="hidden"/>
                                      </p:to>
                                    </p:set>
                                  </p:childTnLst>
                                </p:cTn>
                              </p:par>
                            </p:childTnLst>
                          </p:cTn>
                        </p:par>
                        <p:par>
                          <p:cTn id="98" fill="hold">
                            <p:stCondLst>
                              <p:cond delay="500"/>
                            </p:stCondLst>
                            <p:childTnLst>
                              <p:par>
                                <p:cTn id="99" presetID="10" presetClass="entr" presetSubtype="0" fill="hold" nodeType="afterEffect">
                                  <p:stCondLst>
                                    <p:cond delay="0"/>
                                  </p:stCondLst>
                                  <p:childTnLst>
                                    <p:set>
                                      <p:cBhvr>
                                        <p:cTn id="100" dur="1" fill="hold">
                                          <p:stCondLst>
                                            <p:cond delay="0"/>
                                          </p:stCondLst>
                                        </p:cTn>
                                        <p:tgtEl>
                                          <p:spTgt spid="3"/>
                                        </p:tgtEl>
                                        <p:attrNameLst>
                                          <p:attrName>style.visibility</p:attrName>
                                        </p:attrNameLst>
                                      </p:cBhvr>
                                      <p:to>
                                        <p:strVal val="visible"/>
                                      </p:to>
                                    </p:set>
                                    <p:animEffect transition="in" filter="fade">
                                      <p:cBhvr>
                                        <p:cTn id="101" dur="1000"/>
                                        <p:tgtEl>
                                          <p:spTgt spid="3"/>
                                        </p:tgtEl>
                                      </p:cBhvr>
                                    </p:animEffect>
                                  </p:childTnLst>
                                </p:cTn>
                              </p:par>
                              <p:par>
                                <p:cTn id="102" presetID="0" presetClass="path" presetSubtype="0" accel="50000" decel="50000" fill="hold" nodeType="withEffect">
                                  <p:stCondLst>
                                    <p:cond delay="0"/>
                                  </p:stCondLst>
                                  <p:childTnLst>
                                    <p:animMotion origin="layout" path="M 2.77778E-6 5.78035E-8 L -0.32587 0.34983 " pathEditMode="relative" rAng="0" ptsTypes="AA">
                                      <p:cBhvr>
                                        <p:cTn id="103" dur="1000" fill="hold"/>
                                        <p:tgtEl>
                                          <p:spTgt spid="75810"/>
                                        </p:tgtEl>
                                        <p:attrNameLst>
                                          <p:attrName>ppt_x</p:attrName>
                                          <p:attrName>ppt_y</p:attrName>
                                        </p:attrNameLst>
                                      </p:cBhvr>
                                      <p:rCtr x="-163" y="175"/>
                                    </p:animMotion>
                                  </p:childTnLst>
                                </p:cTn>
                              </p:par>
                              <p:par>
                                <p:cTn id="104" presetID="6" presetClass="emph" presetSubtype="0" fill="hold" nodeType="withEffect">
                                  <p:stCondLst>
                                    <p:cond delay="0"/>
                                  </p:stCondLst>
                                  <p:childTnLst>
                                    <p:animScale>
                                      <p:cBhvr>
                                        <p:cTn id="105" dur="1000" fill="hold"/>
                                        <p:tgtEl>
                                          <p:spTgt spid="75810"/>
                                        </p:tgtEl>
                                      </p:cBhvr>
                                      <p:by x="20000" y="20000"/>
                                    </p:animScale>
                                  </p:childTnLst>
                                </p:cTn>
                              </p:par>
                              <p:par>
                                <p:cTn id="106" presetID="10" presetClass="entr" presetSubtype="0" fill="hold" nodeType="withEffect">
                                  <p:stCondLst>
                                    <p:cond delay="0"/>
                                  </p:stCondLst>
                                  <p:childTnLst>
                                    <p:set>
                                      <p:cBhvr>
                                        <p:cTn id="107" dur="1" fill="hold">
                                          <p:stCondLst>
                                            <p:cond delay="0"/>
                                          </p:stCondLst>
                                        </p:cTn>
                                        <p:tgtEl>
                                          <p:spTgt spid="75823">
                                            <p:txEl>
                                              <p:pRg st="2" end="2"/>
                                            </p:txEl>
                                          </p:spTgt>
                                        </p:tgtEl>
                                        <p:attrNameLst>
                                          <p:attrName>style.visibility</p:attrName>
                                        </p:attrNameLst>
                                      </p:cBhvr>
                                      <p:to>
                                        <p:strVal val="visible"/>
                                      </p:to>
                                    </p:set>
                                    <p:animEffect transition="in" filter="fade">
                                      <p:cBhvr>
                                        <p:cTn id="108" dur="500"/>
                                        <p:tgtEl>
                                          <p:spTgt spid="75823">
                                            <p:txEl>
                                              <p:pRg st="2" end="2"/>
                                            </p:txEl>
                                          </p:spTgt>
                                        </p:tgtEl>
                                      </p:cBhvr>
                                    </p:animEffect>
                                  </p:childTnLst>
                                </p:cTn>
                              </p:par>
                            </p:childTnLst>
                          </p:cTn>
                        </p:par>
                        <p:par>
                          <p:cTn id="109" fill="hold">
                            <p:stCondLst>
                              <p:cond delay="1500"/>
                            </p:stCondLst>
                            <p:childTnLst>
                              <p:par>
                                <p:cTn id="110" presetID="1" presetClass="entr" presetSubtype="0" fill="hold" nodeType="afterEffect">
                                  <p:stCondLst>
                                    <p:cond delay="0"/>
                                  </p:stCondLst>
                                  <p:childTnLst>
                                    <p:set>
                                      <p:cBhvr>
                                        <p:cTn id="111" dur="1" fill="hold">
                                          <p:stCondLst>
                                            <p:cond delay="0"/>
                                          </p:stCondLst>
                                        </p:cTn>
                                        <p:tgtEl>
                                          <p:spTgt spid="75828"/>
                                        </p:tgtEl>
                                        <p:attrNameLst>
                                          <p:attrName>style.visibility</p:attrName>
                                        </p:attrNameLst>
                                      </p:cBhvr>
                                      <p:to>
                                        <p:strVal val="visible"/>
                                      </p:to>
                                    </p:set>
                                  </p:childTnLst>
                                </p:cTn>
                              </p:par>
                              <p:par>
                                <p:cTn id="112" presetID="1" presetClass="exit" presetSubtype="0" fill="hold" nodeType="withEffect">
                                  <p:stCondLst>
                                    <p:cond delay="0"/>
                                  </p:stCondLst>
                                  <p:childTnLst>
                                    <p:set>
                                      <p:cBhvr>
                                        <p:cTn id="113" dur="1" fill="hold">
                                          <p:stCondLst>
                                            <p:cond delay="0"/>
                                          </p:stCondLst>
                                        </p:cTn>
                                        <p:tgtEl>
                                          <p:spTgt spid="75810"/>
                                        </p:tgtEl>
                                        <p:attrNameLst>
                                          <p:attrName>style.visibility</p:attrName>
                                        </p:attrNameLst>
                                      </p:cBhvr>
                                      <p:to>
                                        <p:strVal val="hidden"/>
                                      </p:to>
                                    </p:set>
                                  </p:childTnLst>
                                </p:cTn>
                              </p:par>
                            </p:childTnLst>
                          </p:cTn>
                        </p:par>
                      </p:childTnLst>
                    </p:cTn>
                  </p:par>
                  <p:par>
                    <p:cTn id="114" fill="hold">
                      <p:stCondLst>
                        <p:cond delay="indefinite"/>
                      </p:stCondLst>
                      <p:childTnLst>
                        <p:par>
                          <p:cTn id="115" fill="hold">
                            <p:stCondLst>
                              <p:cond delay="0"/>
                            </p:stCondLst>
                            <p:childTnLst>
                              <p:par>
                                <p:cTn id="116" presetID="0" presetClass="path" presetSubtype="0" accel="50000" decel="50000" fill="hold" nodeType="clickEffect">
                                  <p:stCondLst>
                                    <p:cond delay="0"/>
                                  </p:stCondLst>
                                  <p:childTnLst>
                                    <p:animMotion origin="layout" path="M 8.33333E-7 3.33333E-6 L 0.01667 0.01111 " pathEditMode="relative" ptsTypes="AA">
                                      <p:cBhvr>
                                        <p:cTn id="117" dur="2000" fill="hold"/>
                                        <p:tgtEl>
                                          <p:spTgt spid="3"/>
                                        </p:tgtEl>
                                        <p:attrNameLst>
                                          <p:attrName>ppt_x</p:attrName>
                                          <p:attrName>ppt_y</p:attrName>
                                        </p:attrNameLst>
                                      </p:cBhvr>
                                    </p:animMotion>
                                  </p:childTnLst>
                                </p:cTn>
                              </p:par>
                              <p:par>
                                <p:cTn id="118" presetID="0" presetClass="path" presetSubtype="0" accel="50000" decel="50000" fill="hold" grpId="2" nodeType="withEffect">
                                  <p:stCondLst>
                                    <p:cond delay="0"/>
                                  </p:stCondLst>
                                  <p:childTnLst>
                                    <p:animMotion origin="layout" path="M -0.00452 0.0162 C -0.00521 0.01829 -0.00608 0.02384 -0.00816 0.02384 " pathEditMode="relative" rAng="0" ptsTypes="fA">
                                      <p:cBhvr>
                                        <p:cTn id="119" dur="2000" fill="hold"/>
                                        <p:tgtEl>
                                          <p:spTgt spid="75793"/>
                                        </p:tgtEl>
                                        <p:attrNameLst>
                                          <p:attrName>ppt_x</p:attrName>
                                          <p:attrName>ppt_y</p:attrName>
                                        </p:attrNameLst>
                                      </p:cBhvr>
                                      <p:rCtr x="0" y="0"/>
                                    </p:animMotion>
                                  </p:childTnLst>
                                </p:cTn>
                              </p:par>
                              <p:par>
                                <p:cTn id="120" presetID="0" presetClass="path" presetSubtype="0" accel="50000" decel="50000" fill="hold" grpId="2" nodeType="withEffect">
                                  <p:stCondLst>
                                    <p:cond delay="0"/>
                                  </p:stCondLst>
                                  <p:childTnLst>
                                    <p:animMotion origin="layout" path="M -0.01284 0.02731 C -0.01406 0.03518 -0.01302 0.03287 -0.01441 0.03564 " pathEditMode="relative" rAng="0" ptsTypes="fA">
                                      <p:cBhvr>
                                        <p:cTn id="121" dur="2000" fill="hold"/>
                                        <p:tgtEl>
                                          <p:spTgt spid="75792"/>
                                        </p:tgtEl>
                                        <p:attrNameLst>
                                          <p:attrName>ppt_x</p:attrName>
                                          <p:attrName>ppt_y</p:attrName>
                                        </p:attrNameLst>
                                      </p:cBhvr>
                                      <p:rCtr x="-1" y="4"/>
                                    </p:animMotion>
                                  </p:childTnLst>
                                </p:cTn>
                              </p:par>
                              <p:par>
                                <p:cTn id="122" presetID="0" presetClass="path" presetSubtype="0" accel="50000" decel="50000" fill="hold" grpId="2" nodeType="withEffect">
                                  <p:stCondLst>
                                    <p:cond delay="0"/>
                                  </p:stCondLst>
                                  <p:childTnLst>
                                    <p:animMotion origin="layout" path="M -0.01285 0.03842 C -0.01632 0.04652 -0.01493 0.04375 -0.0165 0.04699 " pathEditMode="relative" rAng="0" ptsTypes="fA">
                                      <p:cBhvr>
                                        <p:cTn id="123" dur="2000" fill="hold"/>
                                        <p:tgtEl>
                                          <p:spTgt spid="75788"/>
                                        </p:tgtEl>
                                        <p:attrNameLst>
                                          <p:attrName>ppt_x</p:attrName>
                                          <p:attrName>ppt_y</p:attrName>
                                        </p:attrNameLst>
                                      </p:cBhvr>
                                      <p:rCtr x="-2" y="4"/>
                                    </p:animMotion>
                                  </p:childTnLst>
                                </p:cTn>
                              </p:par>
                              <p:par>
                                <p:cTn id="124" presetID="0" presetClass="path" presetSubtype="0" accel="50000" decel="50000" fill="hold" grpId="2" nodeType="withEffect">
                                  <p:stCondLst>
                                    <p:cond delay="0"/>
                                  </p:stCondLst>
                                  <p:childTnLst>
                                    <p:animMotion origin="layout" path="M -0.01285 0.04953 C -0.01441 0.05486 -0.01441 0.05277 -0.01441 0.05532 " pathEditMode="relative" rAng="0" ptsTypes="fA">
                                      <p:cBhvr>
                                        <p:cTn id="125" dur="2000" fill="hold"/>
                                        <p:tgtEl>
                                          <p:spTgt spid="75789"/>
                                        </p:tgtEl>
                                        <p:attrNameLst>
                                          <p:attrName>ppt_x</p:attrName>
                                          <p:attrName>ppt_y</p:attrName>
                                        </p:attrNameLst>
                                      </p:cBhvr>
                                      <p:rCtr x="-1" y="3"/>
                                    </p:animMotion>
                                  </p:childTnLst>
                                </p:cTn>
                              </p:par>
                              <p:par>
                                <p:cTn id="126" presetID="0" presetClass="path" presetSubtype="0" accel="50000" decel="50000" fill="hold" grpId="2" nodeType="withEffect">
                                  <p:stCondLst>
                                    <p:cond delay="0"/>
                                  </p:stCondLst>
                                  <p:childTnLst>
                                    <p:animMotion origin="layout" path="M -0.00451 0.04953 C -0.00503 0.05972 -0.00503 0.05601 -0.00503 0.06088 " pathEditMode="relative" rAng="0" ptsTypes="fA">
                                      <p:cBhvr>
                                        <p:cTn id="127" dur="2000" fill="hold"/>
                                        <p:tgtEl>
                                          <p:spTgt spid="75790"/>
                                        </p:tgtEl>
                                        <p:attrNameLst>
                                          <p:attrName>ppt_x</p:attrName>
                                          <p:attrName>ppt_y</p:attrName>
                                        </p:attrNameLst>
                                      </p:cBhvr>
                                      <p:rCtr x="0" y="6"/>
                                    </p:animMotion>
                                  </p:childTnLst>
                                </p:cTn>
                              </p:par>
                              <p:par>
                                <p:cTn id="128" presetID="0" presetClass="path" presetSubtype="0" accel="50000" decel="50000" fill="hold" grpId="2" nodeType="withEffect">
                                  <p:stCondLst>
                                    <p:cond delay="0"/>
                                  </p:stCondLst>
                                  <p:childTnLst>
                                    <p:animMotion origin="layout" path="M 0.00382 0.03842 C 0.0059 0.04514 0.00573 0.04236 0.00573 0.04629 " pathEditMode="relative" rAng="0" ptsTypes="fA">
                                      <p:cBhvr>
                                        <p:cTn id="129" dur="2000" fill="hold"/>
                                        <p:tgtEl>
                                          <p:spTgt spid="75791"/>
                                        </p:tgtEl>
                                        <p:attrNameLst>
                                          <p:attrName>ppt_x</p:attrName>
                                          <p:attrName>ppt_y</p:attrName>
                                        </p:attrNameLst>
                                      </p:cBhvr>
                                      <p:rCtr x="1" y="4"/>
                                    </p:animMotion>
                                  </p:childTnLst>
                                </p:cTn>
                              </p:par>
                              <p:par>
                                <p:cTn id="130" presetID="0" presetClass="path" presetSubtype="0" accel="50000" decel="50000" fill="hold" grpId="2" nodeType="withEffect">
                                  <p:stCondLst>
                                    <p:cond delay="0"/>
                                  </p:stCondLst>
                                  <p:childTnLst>
                                    <p:animMotion origin="layout" path="M 0.01284 0.04954 C 0.01302 0.05024 0.01423 0.05649 0.01493 0.05787 " pathEditMode="relative" rAng="0" ptsTypes="fA">
                                      <p:cBhvr>
                                        <p:cTn id="131" dur="2000" fill="hold"/>
                                        <p:tgtEl>
                                          <p:spTgt spid="75794"/>
                                        </p:tgtEl>
                                        <p:attrNameLst>
                                          <p:attrName>ppt_x</p:attrName>
                                          <p:attrName>ppt_y</p:attrName>
                                        </p:attrNameLst>
                                      </p:cBhvr>
                                      <p:rCtr x="1" y="4"/>
                                    </p:animMotion>
                                  </p:childTnLst>
                                </p:cTn>
                              </p:par>
                              <p:par>
                                <p:cTn id="132" presetID="0" presetClass="path" presetSubtype="0" accel="50000" decel="50000" fill="hold" grpId="2" nodeType="withEffect">
                                  <p:stCondLst>
                                    <p:cond delay="0"/>
                                  </p:stCondLst>
                                  <p:childTnLst>
                                    <p:animMotion origin="layout" path="M 0.01667 0.04444 C 0.01788 0.04537 0.01927 0.04606 0.02049 0.04722 C 0.02101 0.04768 0.02135 0.04907 0.02135 0.0493 " pathEditMode="relative" rAng="0" ptsTypes="ffA">
                                      <p:cBhvr>
                                        <p:cTn id="133" dur="2000" fill="hold"/>
                                        <p:tgtEl>
                                          <p:spTgt spid="75795"/>
                                        </p:tgtEl>
                                        <p:attrNameLst>
                                          <p:attrName>ppt_x</p:attrName>
                                          <p:attrName>ppt_y</p:attrName>
                                        </p:attrNameLst>
                                      </p:cBhvr>
                                      <p:rCtr x="2" y="2"/>
                                    </p:animMotion>
                                  </p:childTnLst>
                                </p:cTn>
                              </p:par>
                              <p:par>
                                <p:cTn id="134" presetID="1" presetClass="emph" presetSubtype="2" fill="hold" nodeType="withEffect">
                                  <p:stCondLst>
                                    <p:cond delay="0"/>
                                  </p:stCondLst>
                                  <p:childTnLst>
                                    <p:animClr clrSpc="rgb" dir="cw">
                                      <p:cBhvr>
                                        <p:cTn id="135" dur="500" fill="hold"/>
                                        <p:tgtEl>
                                          <p:spTgt spid="75788"/>
                                        </p:tgtEl>
                                        <p:attrNameLst>
                                          <p:attrName>fillcolor</p:attrName>
                                        </p:attrNameLst>
                                      </p:cBhvr>
                                      <p:to>
                                        <a:srgbClr val="000000"/>
                                      </p:to>
                                    </p:animClr>
                                    <p:set>
                                      <p:cBhvr>
                                        <p:cTn id="136" dur="500" fill="hold"/>
                                        <p:tgtEl>
                                          <p:spTgt spid="75788"/>
                                        </p:tgtEl>
                                        <p:attrNameLst>
                                          <p:attrName>fill.type</p:attrName>
                                        </p:attrNameLst>
                                      </p:cBhvr>
                                      <p:to>
                                        <p:strVal val="solid"/>
                                      </p:to>
                                    </p:set>
                                    <p:set>
                                      <p:cBhvr>
                                        <p:cTn id="137" dur="500" fill="hold"/>
                                        <p:tgtEl>
                                          <p:spTgt spid="75788"/>
                                        </p:tgtEl>
                                        <p:attrNameLst>
                                          <p:attrName>fill.on</p:attrName>
                                        </p:attrNameLst>
                                      </p:cBhvr>
                                      <p:to>
                                        <p:strVal val="true"/>
                                      </p:to>
                                    </p:set>
                                  </p:childTnLst>
                                </p:cTn>
                              </p:par>
                              <p:par>
                                <p:cTn id="138" presetID="1" presetClass="emph" presetSubtype="2" fill="hold" nodeType="withEffect">
                                  <p:stCondLst>
                                    <p:cond delay="0"/>
                                  </p:stCondLst>
                                  <p:childTnLst>
                                    <p:animClr clrSpc="rgb" dir="cw">
                                      <p:cBhvr>
                                        <p:cTn id="139" dur="500" fill="hold"/>
                                        <p:tgtEl>
                                          <p:spTgt spid="75789"/>
                                        </p:tgtEl>
                                        <p:attrNameLst>
                                          <p:attrName>fillcolor</p:attrName>
                                        </p:attrNameLst>
                                      </p:cBhvr>
                                      <p:to>
                                        <a:srgbClr val="000000"/>
                                      </p:to>
                                    </p:animClr>
                                    <p:set>
                                      <p:cBhvr>
                                        <p:cTn id="140" dur="500" fill="hold"/>
                                        <p:tgtEl>
                                          <p:spTgt spid="75789"/>
                                        </p:tgtEl>
                                        <p:attrNameLst>
                                          <p:attrName>fill.type</p:attrName>
                                        </p:attrNameLst>
                                      </p:cBhvr>
                                      <p:to>
                                        <p:strVal val="solid"/>
                                      </p:to>
                                    </p:set>
                                    <p:set>
                                      <p:cBhvr>
                                        <p:cTn id="141" dur="500" fill="hold"/>
                                        <p:tgtEl>
                                          <p:spTgt spid="75789"/>
                                        </p:tgtEl>
                                        <p:attrNameLst>
                                          <p:attrName>fill.on</p:attrName>
                                        </p:attrNameLst>
                                      </p:cBhvr>
                                      <p:to>
                                        <p:strVal val="true"/>
                                      </p:to>
                                    </p:set>
                                  </p:childTnLst>
                                </p:cTn>
                              </p:par>
                              <p:par>
                                <p:cTn id="142" presetID="1" presetClass="emph" presetSubtype="2" fill="hold" nodeType="withEffect">
                                  <p:stCondLst>
                                    <p:cond delay="0"/>
                                  </p:stCondLst>
                                  <p:childTnLst>
                                    <p:animClr clrSpc="rgb" dir="cw">
                                      <p:cBhvr>
                                        <p:cTn id="143" dur="500" fill="hold"/>
                                        <p:tgtEl>
                                          <p:spTgt spid="75790"/>
                                        </p:tgtEl>
                                        <p:attrNameLst>
                                          <p:attrName>fillcolor</p:attrName>
                                        </p:attrNameLst>
                                      </p:cBhvr>
                                      <p:to>
                                        <a:srgbClr val="000000"/>
                                      </p:to>
                                    </p:animClr>
                                    <p:set>
                                      <p:cBhvr>
                                        <p:cTn id="144" dur="500" fill="hold"/>
                                        <p:tgtEl>
                                          <p:spTgt spid="75790"/>
                                        </p:tgtEl>
                                        <p:attrNameLst>
                                          <p:attrName>fill.type</p:attrName>
                                        </p:attrNameLst>
                                      </p:cBhvr>
                                      <p:to>
                                        <p:strVal val="solid"/>
                                      </p:to>
                                    </p:set>
                                    <p:set>
                                      <p:cBhvr>
                                        <p:cTn id="145" dur="500" fill="hold"/>
                                        <p:tgtEl>
                                          <p:spTgt spid="75790"/>
                                        </p:tgtEl>
                                        <p:attrNameLst>
                                          <p:attrName>fill.on</p:attrName>
                                        </p:attrNameLst>
                                      </p:cBhvr>
                                      <p:to>
                                        <p:strVal val="true"/>
                                      </p:to>
                                    </p:set>
                                  </p:childTnLst>
                                </p:cTn>
                              </p:par>
                              <p:par>
                                <p:cTn id="146" presetID="1" presetClass="emph" presetSubtype="2" fill="hold" nodeType="withEffect">
                                  <p:stCondLst>
                                    <p:cond delay="0"/>
                                  </p:stCondLst>
                                  <p:childTnLst>
                                    <p:animClr clrSpc="rgb" dir="cw">
                                      <p:cBhvr>
                                        <p:cTn id="147" dur="500" fill="hold"/>
                                        <p:tgtEl>
                                          <p:spTgt spid="75791"/>
                                        </p:tgtEl>
                                        <p:attrNameLst>
                                          <p:attrName>fillcolor</p:attrName>
                                        </p:attrNameLst>
                                      </p:cBhvr>
                                      <p:to>
                                        <a:srgbClr val="000000"/>
                                      </p:to>
                                    </p:animClr>
                                    <p:set>
                                      <p:cBhvr>
                                        <p:cTn id="148" dur="500" fill="hold"/>
                                        <p:tgtEl>
                                          <p:spTgt spid="75791"/>
                                        </p:tgtEl>
                                        <p:attrNameLst>
                                          <p:attrName>fill.type</p:attrName>
                                        </p:attrNameLst>
                                      </p:cBhvr>
                                      <p:to>
                                        <p:strVal val="solid"/>
                                      </p:to>
                                    </p:set>
                                    <p:set>
                                      <p:cBhvr>
                                        <p:cTn id="149" dur="500" fill="hold"/>
                                        <p:tgtEl>
                                          <p:spTgt spid="75791"/>
                                        </p:tgtEl>
                                        <p:attrNameLst>
                                          <p:attrName>fill.on</p:attrName>
                                        </p:attrNameLst>
                                      </p:cBhvr>
                                      <p:to>
                                        <p:strVal val="true"/>
                                      </p:to>
                                    </p:set>
                                  </p:childTnLst>
                                </p:cTn>
                              </p:par>
                              <p:par>
                                <p:cTn id="150" presetID="1" presetClass="emph" presetSubtype="2" fill="hold" nodeType="withEffect">
                                  <p:stCondLst>
                                    <p:cond delay="0"/>
                                  </p:stCondLst>
                                  <p:childTnLst>
                                    <p:animClr clrSpc="rgb" dir="cw">
                                      <p:cBhvr>
                                        <p:cTn id="151" dur="500" fill="hold"/>
                                        <p:tgtEl>
                                          <p:spTgt spid="75792"/>
                                        </p:tgtEl>
                                        <p:attrNameLst>
                                          <p:attrName>fillcolor</p:attrName>
                                        </p:attrNameLst>
                                      </p:cBhvr>
                                      <p:to>
                                        <a:srgbClr val="000000"/>
                                      </p:to>
                                    </p:animClr>
                                    <p:set>
                                      <p:cBhvr>
                                        <p:cTn id="152" dur="500" fill="hold"/>
                                        <p:tgtEl>
                                          <p:spTgt spid="75792"/>
                                        </p:tgtEl>
                                        <p:attrNameLst>
                                          <p:attrName>fill.type</p:attrName>
                                        </p:attrNameLst>
                                      </p:cBhvr>
                                      <p:to>
                                        <p:strVal val="solid"/>
                                      </p:to>
                                    </p:set>
                                    <p:set>
                                      <p:cBhvr>
                                        <p:cTn id="153" dur="500" fill="hold"/>
                                        <p:tgtEl>
                                          <p:spTgt spid="75792"/>
                                        </p:tgtEl>
                                        <p:attrNameLst>
                                          <p:attrName>fill.on</p:attrName>
                                        </p:attrNameLst>
                                      </p:cBhvr>
                                      <p:to>
                                        <p:strVal val="true"/>
                                      </p:to>
                                    </p:set>
                                  </p:childTnLst>
                                </p:cTn>
                              </p:par>
                              <p:par>
                                <p:cTn id="154" presetID="10" presetClass="entr" presetSubtype="0" fill="hold" nodeType="withEffect">
                                  <p:stCondLst>
                                    <p:cond delay="0"/>
                                  </p:stCondLst>
                                  <p:childTnLst>
                                    <p:set>
                                      <p:cBhvr>
                                        <p:cTn id="155" dur="1" fill="hold">
                                          <p:stCondLst>
                                            <p:cond delay="0"/>
                                          </p:stCondLst>
                                        </p:cTn>
                                        <p:tgtEl>
                                          <p:spTgt spid="75823">
                                            <p:txEl>
                                              <p:pRg st="3" end="3"/>
                                            </p:txEl>
                                          </p:spTgt>
                                        </p:tgtEl>
                                        <p:attrNameLst>
                                          <p:attrName>style.visibility</p:attrName>
                                        </p:attrNameLst>
                                      </p:cBhvr>
                                      <p:to>
                                        <p:strVal val="visible"/>
                                      </p:to>
                                    </p:set>
                                    <p:animEffect transition="in" filter="fade">
                                      <p:cBhvr>
                                        <p:cTn id="156" dur="500"/>
                                        <p:tgtEl>
                                          <p:spTgt spid="75823">
                                            <p:txEl>
                                              <p:pRg st="3" end="3"/>
                                            </p:txEl>
                                          </p:spTgt>
                                        </p:tgtEl>
                                      </p:cBhvr>
                                    </p:animEffect>
                                  </p:childTnLst>
                                </p:cTn>
                              </p:par>
                              <p:par>
                                <p:cTn id="157" presetID="49" presetClass="path" presetSubtype="0" accel="50000" decel="50000" fill="hold" nodeType="withEffect">
                                  <p:stCondLst>
                                    <p:cond delay="0"/>
                                  </p:stCondLst>
                                  <p:childTnLst>
                                    <p:animMotion origin="layout" path="M 8.33333E-7 4.81481E-6 L 0.01389 0.01342 " pathEditMode="relative" rAng="0" ptsTypes="AA">
                                      <p:cBhvr>
                                        <p:cTn id="158" dur="2000" fill="hold"/>
                                        <p:tgtEl>
                                          <p:spTgt spid="75828"/>
                                        </p:tgtEl>
                                        <p:attrNameLst>
                                          <p:attrName>ppt_x</p:attrName>
                                          <p:attrName>ppt_y</p:attrName>
                                        </p:attrNameLst>
                                      </p:cBhvr>
                                      <p:rCtr x="7" y="7"/>
                                    </p:animMotion>
                                  </p:childTnLst>
                                </p:cTn>
                              </p:par>
                              <p:par>
                                <p:cTn id="159" presetID="49" presetClass="path" presetSubtype="0" accel="50000" decel="50000" fill="hold" nodeType="withEffect">
                                  <p:stCondLst>
                                    <p:cond delay="0"/>
                                  </p:stCondLst>
                                  <p:childTnLst>
                                    <p:animMotion origin="layout" path="M 0.08386 0.00463 L 0.11007 0.02454 " pathEditMode="relative" rAng="0" ptsTypes="AA">
                                      <p:cBhvr>
                                        <p:cTn id="160" dur="2000" fill="hold"/>
                                        <p:tgtEl>
                                          <p:spTgt spid="4"/>
                                        </p:tgtEl>
                                        <p:attrNameLst>
                                          <p:attrName>ppt_x</p:attrName>
                                          <p:attrName>ppt_y</p:attrName>
                                        </p:attrNameLst>
                                      </p:cBhvr>
                                      <p:rCtr x="13" y="10"/>
                                    </p:animMotion>
                                  </p:childTnLst>
                                </p:cTn>
                              </p:par>
                              <p:par>
                                <p:cTn id="161" presetID="49" presetClass="path" presetSubtype="0" accel="50000" decel="50000" fill="hold" nodeType="withEffect">
                                  <p:stCondLst>
                                    <p:cond delay="0"/>
                                  </p:stCondLst>
                                  <p:childTnLst>
                                    <p:animMotion origin="layout" path="M 0.08855 -4.44444E-6 L 0.11476 0.01991 " pathEditMode="relative" rAng="0" ptsTypes="AA">
                                      <p:cBhvr>
                                        <p:cTn id="162" dur="2000" fill="hold"/>
                                        <p:tgtEl>
                                          <p:spTgt spid="75824"/>
                                        </p:tgtEl>
                                        <p:attrNameLst>
                                          <p:attrName>ppt_x</p:attrName>
                                          <p:attrName>ppt_y</p:attrName>
                                        </p:attrNameLst>
                                      </p:cBhvr>
                                      <p:rCtr x="13" y="10"/>
                                    </p:animMotion>
                                  </p:childTnLst>
                                </p:cTn>
                              </p:par>
                              <p:par>
                                <p:cTn id="163" presetID="35" presetClass="path" presetSubtype="0" accel="50000" decel="50000" fill="hold" nodeType="withEffect">
                                  <p:stCondLst>
                                    <p:cond delay="0"/>
                                  </p:stCondLst>
                                  <p:childTnLst>
                                    <p:animMotion origin="layout" path="M -0.13021 -3.33333E-6 L -0.15556 0.00023 " pathEditMode="relative" rAng="0" ptsTypes="AA">
                                      <p:cBhvr>
                                        <p:cTn id="164" dur="2000" fill="hold"/>
                                        <p:tgtEl>
                                          <p:spTgt spid="2"/>
                                        </p:tgtEl>
                                        <p:attrNameLst>
                                          <p:attrName>ppt_x</p:attrName>
                                          <p:attrName>ppt_y</p:attrName>
                                        </p:attrNameLst>
                                      </p:cBhvr>
                                      <p:rCtr x="-13" y="0"/>
                                    </p:animMotion>
                                  </p:childTnLst>
                                </p:cTn>
                              </p:par>
                              <p:par>
                                <p:cTn id="165" presetID="35" presetClass="path" presetSubtype="0" accel="50000" decel="50000" fill="hold" nodeType="withEffect">
                                  <p:stCondLst>
                                    <p:cond delay="0"/>
                                  </p:stCondLst>
                                  <p:childTnLst>
                                    <p:animMotion origin="layout" path="M -0.12222 2.96296E-6 L -0.15174 0.00185 " pathEditMode="relative" rAng="0" ptsTypes="AA">
                                      <p:cBhvr>
                                        <p:cTn id="166" dur="2000" fill="hold"/>
                                        <p:tgtEl>
                                          <p:spTgt spid="75825"/>
                                        </p:tgtEl>
                                        <p:attrNameLst>
                                          <p:attrName>ppt_x</p:attrName>
                                          <p:attrName>ppt_y</p:attrName>
                                        </p:attrNameLst>
                                      </p:cBhvr>
                                      <p:rCtr x="-15" y="1"/>
                                    </p:animMotion>
                                  </p:childTnLst>
                                </p:cTn>
                              </p:par>
                            </p:childTnLst>
                          </p:cTn>
                        </p:par>
                      </p:childTnLst>
                    </p:cTn>
                  </p:par>
                  <p:par>
                    <p:cTn id="167" fill="hold">
                      <p:stCondLst>
                        <p:cond delay="indefinite"/>
                      </p:stCondLst>
                      <p:childTnLst>
                        <p:par>
                          <p:cTn id="168" fill="hold">
                            <p:stCondLst>
                              <p:cond delay="0"/>
                            </p:stCondLst>
                            <p:childTnLst>
                              <p:par>
                                <p:cTn id="169" presetID="10" presetClass="entr" presetSubtype="0" fill="hold" grpId="0" nodeType="clickEffect">
                                  <p:stCondLst>
                                    <p:cond delay="0"/>
                                  </p:stCondLst>
                                  <p:childTnLst>
                                    <p:set>
                                      <p:cBhvr>
                                        <p:cTn id="170" dur="1" fill="hold">
                                          <p:stCondLst>
                                            <p:cond delay="0"/>
                                          </p:stCondLst>
                                        </p:cTn>
                                        <p:tgtEl>
                                          <p:spTgt spid="75815"/>
                                        </p:tgtEl>
                                        <p:attrNameLst>
                                          <p:attrName>style.visibility</p:attrName>
                                        </p:attrNameLst>
                                      </p:cBhvr>
                                      <p:to>
                                        <p:strVal val="visible"/>
                                      </p:to>
                                    </p:set>
                                    <p:animEffect transition="in" filter="fade">
                                      <p:cBhvr>
                                        <p:cTn id="171" dur="1000"/>
                                        <p:tgtEl>
                                          <p:spTgt spid="75815"/>
                                        </p:tgtEl>
                                      </p:cBhvr>
                                    </p:animEffect>
                                  </p:childTnLst>
                                </p:cTn>
                              </p:par>
                              <p:par>
                                <p:cTn id="172" presetID="10" presetClass="entr" presetSubtype="0" fill="hold" grpId="0" nodeType="withEffect">
                                  <p:stCondLst>
                                    <p:cond delay="0"/>
                                  </p:stCondLst>
                                  <p:childTnLst>
                                    <p:set>
                                      <p:cBhvr>
                                        <p:cTn id="173" dur="1" fill="hold">
                                          <p:stCondLst>
                                            <p:cond delay="0"/>
                                          </p:stCondLst>
                                        </p:cTn>
                                        <p:tgtEl>
                                          <p:spTgt spid="75818"/>
                                        </p:tgtEl>
                                        <p:attrNameLst>
                                          <p:attrName>style.visibility</p:attrName>
                                        </p:attrNameLst>
                                      </p:cBhvr>
                                      <p:to>
                                        <p:strVal val="visible"/>
                                      </p:to>
                                    </p:set>
                                    <p:animEffect transition="in" filter="fade">
                                      <p:cBhvr>
                                        <p:cTn id="174" dur="1000"/>
                                        <p:tgtEl>
                                          <p:spTgt spid="75818"/>
                                        </p:tgtEl>
                                      </p:cBhvr>
                                    </p:animEffect>
                                  </p:childTnLst>
                                </p:cTn>
                              </p:par>
                              <p:par>
                                <p:cTn id="175" presetID="10" presetClass="entr" presetSubtype="0" fill="hold" grpId="0" nodeType="withEffect">
                                  <p:stCondLst>
                                    <p:cond delay="0"/>
                                  </p:stCondLst>
                                  <p:childTnLst>
                                    <p:set>
                                      <p:cBhvr>
                                        <p:cTn id="176" dur="1" fill="hold">
                                          <p:stCondLst>
                                            <p:cond delay="0"/>
                                          </p:stCondLst>
                                        </p:cTn>
                                        <p:tgtEl>
                                          <p:spTgt spid="75820"/>
                                        </p:tgtEl>
                                        <p:attrNameLst>
                                          <p:attrName>style.visibility</p:attrName>
                                        </p:attrNameLst>
                                      </p:cBhvr>
                                      <p:to>
                                        <p:strVal val="visible"/>
                                      </p:to>
                                    </p:set>
                                    <p:animEffect transition="in" filter="fade">
                                      <p:cBhvr>
                                        <p:cTn id="177" dur="1000"/>
                                        <p:tgtEl>
                                          <p:spTgt spid="75820"/>
                                        </p:tgtEl>
                                      </p:cBhvr>
                                    </p:animEffect>
                                  </p:childTnLst>
                                </p:cTn>
                              </p:par>
                              <p:par>
                                <p:cTn id="178" presetID="10" presetClass="entr" presetSubtype="0" fill="hold" grpId="0" nodeType="withEffect">
                                  <p:stCondLst>
                                    <p:cond delay="0"/>
                                  </p:stCondLst>
                                  <p:childTnLst>
                                    <p:set>
                                      <p:cBhvr>
                                        <p:cTn id="179" dur="1" fill="hold">
                                          <p:stCondLst>
                                            <p:cond delay="0"/>
                                          </p:stCondLst>
                                        </p:cTn>
                                        <p:tgtEl>
                                          <p:spTgt spid="75821"/>
                                        </p:tgtEl>
                                        <p:attrNameLst>
                                          <p:attrName>style.visibility</p:attrName>
                                        </p:attrNameLst>
                                      </p:cBhvr>
                                      <p:to>
                                        <p:strVal val="visible"/>
                                      </p:to>
                                    </p:set>
                                    <p:animEffect transition="in" filter="fade">
                                      <p:cBhvr>
                                        <p:cTn id="180" dur="1000"/>
                                        <p:tgtEl>
                                          <p:spTgt spid="75821"/>
                                        </p:tgtEl>
                                      </p:cBhvr>
                                    </p:animEffect>
                                  </p:childTnLst>
                                </p:cTn>
                              </p:par>
                              <p:par>
                                <p:cTn id="181" presetID="10" presetClass="entr" presetSubtype="0" fill="hold" nodeType="withEffect">
                                  <p:stCondLst>
                                    <p:cond delay="0"/>
                                  </p:stCondLst>
                                  <p:childTnLst>
                                    <p:set>
                                      <p:cBhvr>
                                        <p:cTn id="182" dur="1" fill="hold">
                                          <p:stCondLst>
                                            <p:cond delay="0"/>
                                          </p:stCondLst>
                                        </p:cTn>
                                        <p:tgtEl>
                                          <p:spTgt spid="75823">
                                            <p:txEl>
                                              <p:pRg st="4" end="4"/>
                                            </p:txEl>
                                          </p:spTgt>
                                        </p:tgtEl>
                                        <p:attrNameLst>
                                          <p:attrName>style.visibility</p:attrName>
                                        </p:attrNameLst>
                                      </p:cBhvr>
                                      <p:to>
                                        <p:strVal val="visible"/>
                                      </p:to>
                                    </p:set>
                                    <p:animEffect transition="in" filter="fade">
                                      <p:cBhvr>
                                        <p:cTn id="183" dur="500"/>
                                        <p:tgtEl>
                                          <p:spTgt spid="7582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788" grpId="0" animBg="1"/>
      <p:bldP spid="75788" grpId="1" animBg="1"/>
      <p:bldP spid="75788" grpId="2" animBg="1"/>
      <p:bldP spid="75789" grpId="0" animBg="1"/>
      <p:bldP spid="75789" grpId="1" animBg="1"/>
      <p:bldP spid="75789" grpId="2" animBg="1"/>
      <p:bldP spid="75790" grpId="0" animBg="1"/>
      <p:bldP spid="75790" grpId="1" animBg="1"/>
      <p:bldP spid="75790" grpId="2" animBg="1"/>
      <p:bldP spid="75791" grpId="0" animBg="1"/>
      <p:bldP spid="75791" grpId="1" animBg="1"/>
      <p:bldP spid="75791" grpId="2" animBg="1"/>
      <p:bldP spid="75792" grpId="0" animBg="1"/>
      <p:bldP spid="75792" grpId="1" animBg="1"/>
      <p:bldP spid="75792" grpId="2" animBg="1"/>
      <p:bldP spid="75793" grpId="0" animBg="1"/>
      <p:bldP spid="75793" grpId="1" animBg="1"/>
      <p:bldP spid="75793" grpId="2" animBg="1"/>
      <p:bldP spid="75794" grpId="0" animBg="1"/>
      <p:bldP spid="75794" grpId="1" animBg="1"/>
      <p:bldP spid="75794" grpId="2" animBg="1"/>
      <p:bldP spid="75795" grpId="0" animBg="1"/>
      <p:bldP spid="75795" grpId="1" animBg="1"/>
      <p:bldP spid="75795" grpId="2" animBg="1"/>
      <p:bldP spid="75815" grpId="0" animBg="1"/>
      <p:bldP spid="75818" grpId="0" animBg="1"/>
      <p:bldP spid="75820" grpId="0" animBg="1"/>
      <p:bldP spid="75821"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a:xfrm>
            <a:off x="848170" y="252101"/>
            <a:ext cx="7772400" cy="1143000"/>
          </a:xfrm>
        </p:spPr>
        <p:txBody>
          <a:bodyPr/>
          <a:lstStyle/>
          <a:p>
            <a:r>
              <a:rPr lang="en-US" dirty="0"/>
              <a:t>Incremental </a:t>
            </a:r>
            <a:r>
              <a:rPr lang="en-US" dirty="0" smtClean="0"/>
              <a:t>SFM</a:t>
            </a:r>
            <a:endParaRPr lang="en-US" dirty="0"/>
          </a:p>
        </p:txBody>
      </p:sp>
      <p:pic>
        <p:nvPicPr>
          <p:cNvPr id="37901" name="TreviReconstruct.avi">
            <a:hlinkClick r:id="" action="ppaction://media"/>
          </p:cNvPr>
          <p:cNvPicPr>
            <a:picLocks noRot="1" noChangeAspect="1" noChangeArrowheads="1"/>
          </p:cNvPicPr>
          <p:nvPr>
            <a:videoFile r:link="rId1"/>
          </p:nvPr>
        </p:nvPicPr>
        <p:blipFill>
          <a:blip r:embed="rId4" cstate="print"/>
          <a:srcRect/>
          <a:stretch>
            <a:fillRect/>
          </a:stretch>
        </p:blipFill>
        <p:spPr bwMode="auto">
          <a:xfrm>
            <a:off x="1069975" y="1368425"/>
            <a:ext cx="6997700" cy="5248275"/>
          </a:xfrm>
          <a:prstGeom prst="rect">
            <a:avLst/>
          </a:prstGeom>
          <a:noFill/>
        </p:spPr>
      </p:pic>
      <p:sp>
        <p:nvSpPr>
          <p:cNvPr id="4" name="Rectangle 3"/>
          <p:cNvSpPr/>
          <p:nvPr/>
        </p:nvSpPr>
        <p:spPr bwMode="auto">
          <a:xfrm>
            <a:off x="6793907" y="6375161"/>
            <a:ext cx="1931350" cy="350378"/>
          </a:xfrm>
          <a:prstGeom prst="rect">
            <a:avLst/>
          </a:prstGeom>
          <a:solidFill>
            <a:schemeClr val="accent2">
              <a:lumMod val="20000"/>
              <a:lumOff val="80000"/>
            </a:schemeClr>
          </a:solidFill>
          <a:ln w="12700" cap="sq"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sz="1800" dirty="0" smtClean="0"/>
              <a:t>Slide by Seitz</a:t>
            </a:r>
            <a:endParaRPr kumimoji="0" lang="en-US" sz="1800" b="0" i="0" u="none" strike="noStrike" cap="none" normalizeH="0" baseline="0" dirty="0" smtClean="0">
              <a:ln>
                <a:noFill/>
              </a:ln>
              <a:solidFill>
                <a:schemeClr val="tx1"/>
              </a:solidFill>
              <a:effectLst/>
              <a:latin typeface="Times New Roman (Hebrew)"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790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endCondLst>
                    <p:cond evt="onNext" delay="0">
                      <p:tgtEl>
                        <p:sldTgt/>
                      </p:tgtEl>
                    </p:cond>
                    <p:cond evt="onPrev" delay="0">
                      <p:tgtEl>
                        <p:sldTgt/>
                      </p:tgtEl>
                    </p:cond>
                  </p:endCondLst>
                </p:cTn>
                <p:tgtEl>
                  <p:spTgt spid="37901"/>
                </p:tgtEl>
              </p:cMediaNode>
            </p:video>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797" name="Line 157"/>
          <p:cNvSpPr>
            <a:spLocks noChangeShapeType="1"/>
          </p:cNvSpPr>
          <p:nvPr/>
        </p:nvSpPr>
        <p:spPr bwMode="auto">
          <a:xfrm flipH="1" flipV="1">
            <a:off x="2959100" y="3967163"/>
            <a:ext cx="3455988" cy="1343025"/>
          </a:xfrm>
          <a:prstGeom prst="line">
            <a:avLst/>
          </a:prstGeom>
          <a:noFill/>
          <a:ln w="34925">
            <a:solidFill>
              <a:schemeClr val="tx1"/>
            </a:solidFill>
            <a:round/>
            <a:headEnd/>
            <a:tailEnd/>
          </a:ln>
          <a:effectLst/>
        </p:spPr>
        <p:txBody>
          <a:bodyPr/>
          <a:lstStyle/>
          <a:p>
            <a:endParaRPr lang="en-US"/>
          </a:p>
        </p:txBody>
      </p:sp>
      <p:sp>
        <p:nvSpPr>
          <p:cNvPr id="240642" name="Rectangle 2"/>
          <p:cNvSpPr>
            <a:spLocks noGrp="1" noChangeArrowheads="1"/>
          </p:cNvSpPr>
          <p:nvPr>
            <p:ph type="title"/>
          </p:nvPr>
        </p:nvSpPr>
        <p:spPr/>
        <p:txBody>
          <a:bodyPr/>
          <a:lstStyle/>
          <a:p>
            <a:r>
              <a:rPr lang="en-US" dirty="0" smtClean="0"/>
              <a:t>Perspective </a:t>
            </a:r>
            <a:r>
              <a:rPr lang="en-US" smtClean="0"/>
              <a:t>Projection:</a:t>
            </a:r>
            <a:br>
              <a:rPr lang="en-US" smtClean="0"/>
            </a:br>
            <a:r>
              <a:rPr lang="en-US" smtClean="0"/>
              <a:t>Incremental </a:t>
            </a:r>
            <a:r>
              <a:rPr lang="en-US" dirty="0" smtClean="0"/>
              <a:t>SFM</a:t>
            </a:r>
            <a:endParaRPr lang="en-US" dirty="0"/>
          </a:p>
        </p:txBody>
      </p:sp>
      <p:grpSp>
        <p:nvGrpSpPr>
          <p:cNvPr id="2" name="Group 152"/>
          <p:cNvGrpSpPr>
            <a:grpSpLocks/>
          </p:cNvGrpSpPr>
          <p:nvPr/>
        </p:nvGrpSpPr>
        <p:grpSpPr bwMode="auto">
          <a:xfrm>
            <a:off x="2413000" y="1944688"/>
            <a:ext cx="4192588" cy="3711575"/>
            <a:chOff x="1520" y="1225"/>
            <a:chExt cx="2641" cy="2338"/>
          </a:xfrm>
        </p:grpSpPr>
        <p:sp>
          <p:nvSpPr>
            <p:cNvPr id="240646" name="Line 6"/>
            <p:cNvSpPr>
              <a:spLocks noChangeShapeType="1"/>
            </p:cNvSpPr>
            <p:nvPr/>
          </p:nvSpPr>
          <p:spPr bwMode="auto">
            <a:xfrm flipH="1">
              <a:off x="3859" y="2113"/>
              <a:ext cx="32" cy="565"/>
            </a:xfrm>
            <a:prstGeom prst="line">
              <a:avLst/>
            </a:prstGeom>
            <a:noFill/>
            <a:ln w="34925">
              <a:solidFill>
                <a:schemeClr val="tx1"/>
              </a:solidFill>
              <a:round/>
              <a:headEnd/>
              <a:tailEnd/>
            </a:ln>
            <a:effectLst/>
          </p:spPr>
          <p:txBody>
            <a:bodyPr/>
            <a:lstStyle/>
            <a:p>
              <a:endParaRPr lang="en-US"/>
            </a:p>
          </p:txBody>
        </p:sp>
        <p:sp>
          <p:nvSpPr>
            <p:cNvPr id="240647" name="Line 7"/>
            <p:cNvSpPr>
              <a:spLocks noChangeShapeType="1"/>
            </p:cNvSpPr>
            <p:nvPr/>
          </p:nvSpPr>
          <p:spPr bwMode="auto">
            <a:xfrm>
              <a:off x="3828" y="2710"/>
              <a:ext cx="156" cy="566"/>
            </a:xfrm>
            <a:prstGeom prst="line">
              <a:avLst/>
            </a:prstGeom>
            <a:noFill/>
            <a:ln w="34925">
              <a:solidFill>
                <a:schemeClr val="tx1"/>
              </a:solidFill>
              <a:round/>
              <a:headEnd/>
              <a:tailEnd/>
            </a:ln>
            <a:effectLst/>
          </p:spPr>
          <p:txBody>
            <a:bodyPr/>
            <a:lstStyle/>
            <a:p>
              <a:endParaRPr lang="en-US"/>
            </a:p>
          </p:txBody>
        </p:sp>
        <p:sp>
          <p:nvSpPr>
            <p:cNvPr id="240648" name="Line 8"/>
            <p:cNvSpPr>
              <a:spLocks noChangeShapeType="1"/>
            </p:cNvSpPr>
            <p:nvPr/>
          </p:nvSpPr>
          <p:spPr bwMode="auto">
            <a:xfrm flipV="1">
              <a:off x="2505" y="2008"/>
              <a:ext cx="755" cy="608"/>
            </a:xfrm>
            <a:prstGeom prst="line">
              <a:avLst/>
            </a:prstGeom>
            <a:noFill/>
            <a:ln w="34925">
              <a:solidFill>
                <a:schemeClr val="tx1"/>
              </a:solidFill>
              <a:round/>
              <a:headEnd/>
              <a:tailEnd/>
            </a:ln>
            <a:effectLst/>
          </p:spPr>
          <p:txBody>
            <a:bodyPr/>
            <a:lstStyle/>
            <a:p>
              <a:endParaRPr lang="en-US"/>
            </a:p>
          </p:txBody>
        </p:sp>
        <p:sp>
          <p:nvSpPr>
            <p:cNvPr id="240649" name="Line 9"/>
            <p:cNvSpPr>
              <a:spLocks noChangeShapeType="1"/>
            </p:cNvSpPr>
            <p:nvPr/>
          </p:nvSpPr>
          <p:spPr bwMode="auto">
            <a:xfrm>
              <a:off x="3261" y="2019"/>
              <a:ext cx="628" cy="52"/>
            </a:xfrm>
            <a:prstGeom prst="line">
              <a:avLst/>
            </a:prstGeom>
            <a:noFill/>
            <a:ln w="34925">
              <a:solidFill>
                <a:schemeClr val="tx1"/>
              </a:solidFill>
              <a:round/>
              <a:headEnd/>
              <a:tailEnd/>
            </a:ln>
            <a:effectLst/>
          </p:spPr>
          <p:txBody>
            <a:bodyPr/>
            <a:lstStyle/>
            <a:p>
              <a:endParaRPr lang="en-US"/>
            </a:p>
          </p:txBody>
        </p:sp>
        <p:sp>
          <p:nvSpPr>
            <p:cNvPr id="240650" name="Line 10"/>
            <p:cNvSpPr>
              <a:spLocks noChangeShapeType="1"/>
            </p:cNvSpPr>
            <p:nvPr/>
          </p:nvSpPr>
          <p:spPr bwMode="auto">
            <a:xfrm>
              <a:off x="2316" y="1406"/>
              <a:ext cx="216" cy="614"/>
            </a:xfrm>
            <a:prstGeom prst="line">
              <a:avLst/>
            </a:prstGeom>
            <a:noFill/>
            <a:ln w="34925">
              <a:solidFill>
                <a:schemeClr val="tx1"/>
              </a:solidFill>
              <a:round/>
              <a:headEnd/>
              <a:tailEnd/>
            </a:ln>
            <a:effectLst/>
          </p:spPr>
          <p:txBody>
            <a:bodyPr/>
            <a:lstStyle/>
            <a:p>
              <a:endParaRPr lang="en-US"/>
            </a:p>
          </p:txBody>
        </p:sp>
        <p:sp>
          <p:nvSpPr>
            <p:cNvPr id="240651" name="Line 11"/>
            <p:cNvSpPr>
              <a:spLocks noChangeShapeType="1"/>
            </p:cNvSpPr>
            <p:nvPr/>
          </p:nvSpPr>
          <p:spPr bwMode="auto">
            <a:xfrm>
              <a:off x="2316" y="1406"/>
              <a:ext cx="181" cy="1263"/>
            </a:xfrm>
            <a:prstGeom prst="line">
              <a:avLst/>
            </a:prstGeom>
            <a:noFill/>
            <a:ln w="34925">
              <a:solidFill>
                <a:schemeClr val="tx1"/>
              </a:solidFill>
              <a:round/>
              <a:headEnd/>
              <a:tailEnd/>
            </a:ln>
            <a:effectLst/>
          </p:spPr>
          <p:txBody>
            <a:bodyPr/>
            <a:lstStyle/>
            <a:p>
              <a:endParaRPr lang="en-US"/>
            </a:p>
          </p:txBody>
        </p:sp>
        <p:sp>
          <p:nvSpPr>
            <p:cNvPr id="240652" name="Line 12"/>
            <p:cNvSpPr>
              <a:spLocks noChangeShapeType="1"/>
            </p:cNvSpPr>
            <p:nvPr/>
          </p:nvSpPr>
          <p:spPr bwMode="auto">
            <a:xfrm flipH="1">
              <a:off x="2497" y="2020"/>
              <a:ext cx="35" cy="649"/>
            </a:xfrm>
            <a:prstGeom prst="line">
              <a:avLst/>
            </a:prstGeom>
            <a:noFill/>
            <a:ln w="34925">
              <a:solidFill>
                <a:schemeClr val="tx1"/>
              </a:solidFill>
              <a:round/>
              <a:headEnd/>
              <a:tailEnd/>
            </a:ln>
            <a:effectLst/>
          </p:spPr>
          <p:txBody>
            <a:bodyPr/>
            <a:lstStyle/>
            <a:p>
              <a:endParaRPr lang="en-US"/>
            </a:p>
          </p:txBody>
        </p:sp>
        <p:sp>
          <p:nvSpPr>
            <p:cNvPr id="240653" name="Line 13"/>
            <p:cNvSpPr>
              <a:spLocks noChangeShapeType="1"/>
            </p:cNvSpPr>
            <p:nvPr/>
          </p:nvSpPr>
          <p:spPr bwMode="auto">
            <a:xfrm>
              <a:off x="1809" y="2452"/>
              <a:ext cx="688" cy="217"/>
            </a:xfrm>
            <a:prstGeom prst="line">
              <a:avLst/>
            </a:prstGeom>
            <a:noFill/>
            <a:ln w="34925">
              <a:solidFill>
                <a:schemeClr val="tx1"/>
              </a:solidFill>
              <a:round/>
              <a:headEnd/>
              <a:tailEnd/>
            </a:ln>
            <a:effectLst/>
          </p:spPr>
          <p:txBody>
            <a:bodyPr/>
            <a:lstStyle/>
            <a:p>
              <a:endParaRPr lang="en-US"/>
            </a:p>
          </p:txBody>
        </p:sp>
        <p:sp>
          <p:nvSpPr>
            <p:cNvPr id="240654" name="Line 14"/>
            <p:cNvSpPr>
              <a:spLocks noChangeShapeType="1"/>
            </p:cNvSpPr>
            <p:nvPr/>
          </p:nvSpPr>
          <p:spPr bwMode="auto">
            <a:xfrm>
              <a:off x="1809" y="3140"/>
              <a:ext cx="615" cy="252"/>
            </a:xfrm>
            <a:prstGeom prst="line">
              <a:avLst/>
            </a:prstGeom>
            <a:noFill/>
            <a:ln w="34925">
              <a:solidFill>
                <a:schemeClr val="tx1"/>
              </a:solidFill>
              <a:round/>
              <a:headEnd/>
              <a:tailEnd/>
            </a:ln>
            <a:effectLst/>
          </p:spPr>
          <p:txBody>
            <a:bodyPr/>
            <a:lstStyle/>
            <a:p>
              <a:endParaRPr lang="en-US"/>
            </a:p>
          </p:txBody>
        </p:sp>
        <p:sp>
          <p:nvSpPr>
            <p:cNvPr id="240655" name="Line 15"/>
            <p:cNvSpPr>
              <a:spLocks noChangeShapeType="1"/>
            </p:cNvSpPr>
            <p:nvPr/>
          </p:nvSpPr>
          <p:spPr bwMode="auto">
            <a:xfrm flipH="1">
              <a:off x="1918" y="1513"/>
              <a:ext cx="1339" cy="976"/>
            </a:xfrm>
            <a:prstGeom prst="line">
              <a:avLst/>
            </a:prstGeom>
            <a:noFill/>
            <a:ln w="34925">
              <a:solidFill>
                <a:schemeClr val="tx1"/>
              </a:solidFill>
              <a:round/>
              <a:headEnd/>
              <a:tailEnd/>
            </a:ln>
            <a:effectLst/>
          </p:spPr>
          <p:txBody>
            <a:bodyPr/>
            <a:lstStyle/>
            <a:p>
              <a:endParaRPr lang="en-US"/>
            </a:p>
          </p:txBody>
        </p:sp>
        <p:sp>
          <p:nvSpPr>
            <p:cNvPr id="240656" name="Line 16"/>
            <p:cNvSpPr>
              <a:spLocks noChangeShapeType="1"/>
            </p:cNvSpPr>
            <p:nvPr/>
          </p:nvSpPr>
          <p:spPr bwMode="auto">
            <a:xfrm>
              <a:off x="3003" y="3247"/>
              <a:ext cx="616" cy="73"/>
            </a:xfrm>
            <a:prstGeom prst="line">
              <a:avLst/>
            </a:prstGeom>
            <a:noFill/>
            <a:ln w="34925">
              <a:solidFill>
                <a:schemeClr val="tx1"/>
              </a:solidFill>
              <a:round/>
              <a:headEnd/>
              <a:tailEnd/>
            </a:ln>
            <a:effectLst/>
          </p:spPr>
          <p:txBody>
            <a:bodyPr/>
            <a:lstStyle/>
            <a:p>
              <a:endParaRPr lang="en-US"/>
            </a:p>
          </p:txBody>
        </p:sp>
        <p:sp>
          <p:nvSpPr>
            <p:cNvPr id="240657" name="Line 17"/>
            <p:cNvSpPr>
              <a:spLocks noChangeShapeType="1"/>
            </p:cNvSpPr>
            <p:nvPr/>
          </p:nvSpPr>
          <p:spPr bwMode="auto">
            <a:xfrm>
              <a:off x="1845" y="2562"/>
              <a:ext cx="1774" cy="758"/>
            </a:xfrm>
            <a:prstGeom prst="line">
              <a:avLst/>
            </a:prstGeom>
            <a:noFill/>
            <a:ln w="34925">
              <a:solidFill>
                <a:schemeClr val="tx1"/>
              </a:solidFill>
              <a:round/>
              <a:headEnd/>
              <a:tailEnd/>
            </a:ln>
            <a:effectLst/>
          </p:spPr>
          <p:txBody>
            <a:bodyPr/>
            <a:lstStyle/>
            <a:p>
              <a:endParaRPr lang="en-US"/>
            </a:p>
          </p:txBody>
        </p:sp>
        <p:sp>
          <p:nvSpPr>
            <p:cNvPr id="240658" name="Line 18"/>
            <p:cNvSpPr>
              <a:spLocks noChangeShapeType="1"/>
            </p:cNvSpPr>
            <p:nvPr/>
          </p:nvSpPr>
          <p:spPr bwMode="auto">
            <a:xfrm flipV="1">
              <a:off x="1737" y="2669"/>
              <a:ext cx="724" cy="398"/>
            </a:xfrm>
            <a:prstGeom prst="line">
              <a:avLst/>
            </a:prstGeom>
            <a:noFill/>
            <a:ln w="34925">
              <a:solidFill>
                <a:schemeClr val="tx1"/>
              </a:solidFill>
              <a:round/>
              <a:headEnd/>
              <a:tailEnd/>
            </a:ln>
            <a:effectLst/>
          </p:spPr>
          <p:txBody>
            <a:bodyPr/>
            <a:lstStyle/>
            <a:p>
              <a:endParaRPr lang="en-US"/>
            </a:p>
          </p:txBody>
        </p:sp>
        <p:sp>
          <p:nvSpPr>
            <p:cNvPr id="240659" name="Line 19"/>
            <p:cNvSpPr>
              <a:spLocks noChangeShapeType="1"/>
            </p:cNvSpPr>
            <p:nvPr/>
          </p:nvSpPr>
          <p:spPr bwMode="auto">
            <a:xfrm flipV="1">
              <a:off x="3003" y="2669"/>
              <a:ext cx="833" cy="578"/>
            </a:xfrm>
            <a:prstGeom prst="line">
              <a:avLst/>
            </a:prstGeom>
            <a:noFill/>
            <a:ln w="34925">
              <a:solidFill>
                <a:schemeClr val="tx1"/>
              </a:solidFill>
              <a:round/>
              <a:headEnd/>
              <a:tailEnd/>
            </a:ln>
            <a:effectLst/>
          </p:spPr>
          <p:txBody>
            <a:bodyPr/>
            <a:lstStyle/>
            <a:p>
              <a:endParaRPr lang="en-US"/>
            </a:p>
          </p:txBody>
        </p:sp>
        <p:sp>
          <p:nvSpPr>
            <p:cNvPr id="240660" name="Line 20"/>
            <p:cNvSpPr>
              <a:spLocks noChangeShapeType="1"/>
            </p:cNvSpPr>
            <p:nvPr/>
          </p:nvSpPr>
          <p:spPr bwMode="auto">
            <a:xfrm flipV="1">
              <a:off x="3184" y="1659"/>
              <a:ext cx="579" cy="325"/>
            </a:xfrm>
            <a:prstGeom prst="line">
              <a:avLst/>
            </a:prstGeom>
            <a:noFill/>
            <a:ln w="34925">
              <a:solidFill>
                <a:schemeClr val="tx1"/>
              </a:solidFill>
              <a:round/>
              <a:headEnd/>
              <a:tailEnd/>
            </a:ln>
            <a:effectLst/>
          </p:spPr>
          <p:txBody>
            <a:bodyPr/>
            <a:lstStyle/>
            <a:p>
              <a:endParaRPr lang="en-US"/>
            </a:p>
          </p:txBody>
        </p:sp>
        <p:sp>
          <p:nvSpPr>
            <p:cNvPr id="240661" name="Line 21"/>
            <p:cNvSpPr>
              <a:spLocks noChangeShapeType="1"/>
            </p:cNvSpPr>
            <p:nvPr/>
          </p:nvSpPr>
          <p:spPr bwMode="auto">
            <a:xfrm flipH="1" flipV="1">
              <a:off x="2532" y="2598"/>
              <a:ext cx="689" cy="35"/>
            </a:xfrm>
            <a:prstGeom prst="line">
              <a:avLst/>
            </a:prstGeom>
            <a:noFill/>
            <a:ln w="34925">
              <a:solidFill>
                <a:schemeClr val="tx1"/>
              </a:solidFill>
              <a:round/>
              <a:headEnd/>
              <a:tailEnd/>
            </a:ln>
            <a:effectLst/>
          </p:spPr>
          <p:txBody>
            <a:bodyPr/>
            <a:lstStyle/>
            <a:p>
              <a:endParaRPr lang="en-US"/>
            </a:p>
          </p:txBody>
        </p:sp>
        <p:sp>
          <p:nvSpPr>
            <p:cNvPr id="240662" name="Line 22"/>
            <p:cNvSpPr>
              <a:spLocks noChangeShapeType="1"/>
            </p:cNvSpPr>
            <p:nvPr/>
          </p:nvSpPr>
          <p:spPr bwMode="auto">
            <a:xfrm flipH="1">
              <a:off x="2388" y="2128"/>
              <a:ext cx="1483" cy="1264"/>
            </a:xfrm>
            <a:prstGeom prst="line">
              <a:avLst/>
            </a:prstGeom>
            <a:noFill/>
            <a:ln w="34925">
              <a:solidFill>
                <a:schemeClr val="tx1"/>
              </a:solidFill>
              <a:round/>
              <a:headEnd/>
              <a:tailEnd/>
            </a:ln>
            <a:effectLst/>
          </p:spPr>
          <p:txBody>
            <a:bodyPr/>
            <a:lstStyle/>
            <a:p>
              <a:endParaRPr lang="en-US"/>
            </a:p>
          </p:txBody>
        </p:sp>
        <p:pic>
          <p:nvPicPr>
            <p:cNvPr id="240663" name="Picture 23" descr="vgasull_23497540"/>
            <p:cNvPicPr>
              <a:picLocks noChangeAspect="1" noChangeArrowheads="1"/>
            </p:cNvPicPr>
            <p:nvPr/>
          </p:nvPicPr>
          <p:blipFill>
            <a:blip r:embed="rId3" cstate="print"/>
            <a:srcRect/>
            <a:stretch>
              <a:fillRect/>
            </a:stretch>
          </p:blipFill>
          <p:spPr bwMode="auto">
            <a:xfrm>
              <a:off x="2135" y="3211"/>
              <a:ext cx="470" cy="352"/>
            </a:xfrm>
            <a:prstGeom prst="rect">
              <a:avLst/>
            </a:prstGeom>
            <a:noFill/>
          </p:spPr>
        </p:pic>
        <p:pic>
          <p:nvPicPr>
            <p:cNvPr id="240664" name="Picture 24" descr="vgasull_25138094"/>
            <p:cNvPicPr>
              <a:picLocks noChangeAspect="1" noChangeArrowheads="1"/>
            </p:cNvPicPr>
            <p:nvPr/>
          </p:nvPicPr>
          <p:blipFill>
            <a:blip r:embed="rId4" cstate="print"/>
            <a:srcRect/>
            <a:stretch>
              <a:fillRect/>
            </a:stretch>
          </p:blipFill>
          <p:spPr bwMode="auto">
            <a:xfrm>
              <a:off x="3655" y="1478"/>
              <a:ext cx="470" cy="352"/>
            </a:xfrm>
            <a:prstGeom prst="rect">
              <a:avLst/>
            </a:prstGeom>
            <a:noFill/>
          </p:spPr>
        </p:pic>
        <p:pic>
          <p:nvPicPr>
            <p:cNvPr id="240665" name="Picture 25" descr="12537899@N00_61998638"/>
            <p:cNvPicPr>
              <a:picLocks noChangeAspect="1" noChangeArrowheads="1"/>
            </p:cNvPicPr>
            <p:nvPr/>
          </p:nvPicPr>
          <p:blipFill>
            <a:blip r:embed="rId5" cstate="print"/>
            <a:srcRect/>
            <a:stretch>
              <a:fillRect/>
            </a:stretch>
          </p:blipFill>
          <p:spPr bwMode="auto">
            <a:xfrm>
              <a:off x="1520" y="2959"/>
              <a:ext cx="470" cy="352"/>
            </a:xfrm>
            <a:prstGeom prst="rect">
              <a:avLst/>
            </a:prstGeom>
            <a:noFill/>
          </p:spPr>
        </p:pic>
        <p:pic>
          <p:nvPicPr>
            <p:cNvPr id="240666" name="Picture 26" descr="amos_33004438"/>
            <p:cNvPicPr preferRelativeResize="0">
              <a:picLocks noChangeAspect="1" noChangeArrowheads="1"/>
            </p:cNvPicPr>
            <p:nvPr/>
          </p:nvPicPr>
          <p:blipFill>
            <a:blip r:embed="rId6" cstate="print"/>
            <a:srcRect/>
            <a:stretch>
              <a:fillRect/>
            </a:stretch>
          </p:blipFill>
          <p:spPr bwMode="auto">
            <a:xfrm>
              <a:off x="2099" y="1225"/>
              <a:ext cx="470" cy="352"/>
            </a:xfrm>
            <a:prstGeom prst="rect">
              <a:avLst/>
            </a:prstGeom>
            <a:noFill/>
            <a:ln w="34925">
              <a:miter lim="800000"/>
              <a:headEnd/>
              <a:tailEnd/>
            </a:ln>
          </p:spPr>
        </p:pic>
        <p:pic>
          <p:nvPicPr>
            <p:cNvPr id="240667" name="Picture 27" descr="antmoose_35893232"/>
            <p:cNvPicPr>
              <a:picLocks noChangeAspect="1" noChangeArrowheads="1"/>
            </p:cNvPicPr>
            <p:nvPr/>
          </p:nvPicPr>
          <p:blipFill>
            <a:blip r:embed="rId7" cstate="print"/>
            <a:srcRect/>
            <a:stretch>
              <a:fillRect/>
            </a:stretch>
          </p:blipFill>
          <p:spPr bwMode="auto">
            <a:xfrm>
              <a:off x="1592" y="1730"/>
              <a:ext cx="471" cy="352"/>
            </a:xfrm>
            <a:prstGeom prst="rect">
              <a:avLst/>
            </a:prstGeom>
            <a:noFill/>
          </p:spPr>
        </p:pic>
        <p:pic>
          <p:nvPicPr>
            <p:cNvPr id="240668" name="Picture 28" descr="brodo_1608728"/>
            <p:cNvPicPr>
              <a:picLocks noChangeAspect="1" noChangeArrowheads="1"/>
            </p:cNvPicPr>
            <p:nvPr/>
          </p:nvPicPr>
          <p:blipFill>
            <a:blip r:embed="rId8" cstate="print"/>
            <a:srcRect/>
            <a:stretch>
              <a:fillRect/>
            </a:stretch>
          </p:blipFill>
          <p:spPr bwMode="auto">
            <a:xfrm>
              <a:off x="2750" y="3103"/>
              <a:ext cx="471" cy="352"/>
            </a:xfrm>
            <a:prstGeom prst="rect">
              <a:avLst/>
            </a:prstGeom>
            <a:noFill/>
          </p:spPr>
        </p:pic>
        <p:pic>
          <p:nvPicPr>
            <p:cNvPr id="240669" name="Picture 29" descr="daryoush_66536317"/>
            <p:cNvPicPr>
              <a:picLocks noChangeAspect="1" noChangeArrowheads="1"/>
            </p:cNvPicPr>
            <p:nvPr/>
          </p:nvPicPr>
          <p:blipFill>
            <a:blip r:embed="rId9" cstate="print"/>
            <a:srcRect/>
            <a:stretch>
              <a:fillRect/>
            </a:stretch>
          </p:blipFill>
          <p:spPr bwMode="auto">
            <a:xfrm>
              <a:off x="3690" y="1947"/>
              <a:ext cx="471" cy="352"/>
            </a:xfrm>
            <a:prstGeom prst="rect">
              <a:avLst/>
            </a:prstGeom>
            <a:noFill/>
          </p:spPr>
        </p:pic>
        <p:pic>
          <p:nvPicPr>
            <p:cNvPr id="240670" name="Picture 30" descr="ekenzie_18947135"/>
            <p:cNvPicPr>
              <a:picLocks noChangeAspect="1" noChangeArrowheads="1"/>
            </p:cNvPicPr>
            <p:nvPr/>
          </p:nvPicPr>
          <p:blipFill>
            <a:blip r:embed="rId10" cstate="print"/>
            <a:srcRect/>
            <a:stretch>
              <a:fillRect/>
            </a:stretch>
          </p:blipFill>
          <p:spPr bwMode="auto">
            <a:xfrm>
              <a:off x="3401" y="3067"/>
              <a:ext cx="317" cy="470"/>
            </a:xfrm>
            <a:prstGeom prst="rect">
              <a:avLst/>
            </a:prstGeom>
            <a:noFill/>
          </p:spPr>
        </p:pic>
        <p:pic>
          <p:nvPicPr>
            <p:cNvPr id="240671" name="Picture 31" descr="ewanmcdowall_60821586"/>
            <p:cNvPicPr>
              <a:picLocks noChangeAspect="1" noChangeArrowheads="1"/>
            </p:cNvPicPr>
            <p:nvPr/>
          </p:nvPicPr>
          <p:blipFill>
            <a:blip r:embed="rId11" cstate="print"/>
            <a:srcRect/>
            <a:stretch>
              <a:fillRect/>
            </a:stretch>
          </p:blipFill>
          <p:spPr bwMode="auto">
            <a:xfrm>
              <a:off x="2280" y="2452"/>
              <a:ext cx="470" cy="352"/>
            </a:xfrm>
            <a:prstGeom prst="rect">
              <a:avLst/>
            </a:prstGeom>
            <a:noFill/>
          </p:spPr>
        </p:pic>
        <p:pic>
          <p:nvPicPr>
            <p:cNvPr id="240672" name="Picture 32" descr="gauiscaecilius_668314"/>
            <p:cNvPicPr>
              <a:picLocks noChangeAspect="1" noChangeArrowheads="1"/>
            </p:cNvPicPr>
            <p:nvPr/>
          </p:nvPicPr>
          <p:blipFill>
            <a:blip r:embed="rId12" cstate="print"/>
            <a:srcRect/>
            <a:stretch>
              <a:fillRect/>
            </a:stretch>
          </p:blipFill>
          <p:spPr bwMode="auto">
            <a:xfrm>
              <a:off x="2967" y="1839"/>
              <a:ext cx="471" cy="352"/>
            </a:xfrm>
            <a:prstGeom prst="rect">
              <a:avLst/>
            </a:prstGeom>
            <a:noFill/>
          </p:spPr>
        </p:pic>
        <p:pic>
          <p:nvPicPr>
            <p:cNvPr id="240675" name="Picture 35" descr="kurtnaks_31268253"/>
            <p:cNvPicPr>
              <a:picLocks noChangeAspect="1" noChangeArrowheads="1"/>
            </p:cNvPicPr>
            <p:nvPr/>
          </p:nvPicPr>
          <p:blipFill>
            <a:blip r:embed="rId13" cstate="print"/>
            <a:srcRect/>
            <a:stretch>
              <a:fillRect/>
            </a:stretch>
          </p:blipFill>
          <p:spPr bwMode="auto">
            <a:xfrm>
              <a:off x="2967" y="1406"/>
              <a:ext cx="471" cy="314"/>
            </a:xfrm>
            <a:prstGeom prst="rect">
              <a:avLst/>
            </a:prstGeom>
            <a:noFill/>
          </p:spPr>
        </p:pic>
        <p:pic>
          <p:nvPicPr>
            <p:cNvPr id="240676" name="Picture 36" descr="mrjennings_23299087"/>
            <p:cNvPicPr>
              <a:picLocks noChangeAspect="1" noChangeArrowheads="1"/>
            </p:cNvPicPr>
            <p:nvPr/>
          </p:nvPicPr>
          <p:blipFill>
            <a:blip r:embed="rId14" cstate="print"/>
            <a:srcRect/>
            <a:stretch>
              <a:fillRect/>
            </a:stretch>
          </p:blipFill>
          <p:spPr bwMode="auto">
            <a:xfrm>
              <a:off x="3040" y="2417"/>
              <a:ext cx="352" cy="469"/>
            </a:xfrm>
            <a:prstGeom prst="rect">
              <a:avLst/>
            </a:prstGeom>
            <a:noFill/>
          </p:spPr>
        </p:pic>
        <p:pic>
          <p:nvPicPr>
            <p:cNvPr id="240677" name="Picture 37" descr="mrjennings_62624466"/>
            <p:cNvPicPr>
              <a:picLocks noChangeAspect="1" noChangeArrowheads="1"/>
            </p:cNvPicPr>
            <p:nvPr/>
          </p:nvPicPr>
          <p:blipFill>
            <a:blip r:embed="rId15" cstate="print"/>
            <a:srcRect/>
            <a:stretch>
              <a:fillRect/>
            </a:stretch>
          </p:blipFill>
          <p:spPr bwMode="auto">
            <a:xfrm>
              <a:off x="3619" y="2489"/>
              <a:ext cx="469" cy="352"/>
            </a:xfrm>
            <a:prstGeom prst="rect">
              <a:avLst/>
            </a:prstGeom>
            <a:noFill/>
          </p:spPr>
        </p:pic>
        <p:pic>
          <p:nvPicPr>
            <p:cNvPr id="240678" name="Picture 38" descr="mscolly_8512764"/>
            <p:cNvPicPr>
              <a:picLocks noChangeAspect="1" noChangeArrowheads="1"/>
            </p:cNvPicPr>
            <p:nvPr/>
          </p:nvPicPr>
          <p:blipFill>
            <a:blip r:embed="rId16" cstate="print"/>
            <a:srcRect/>
            <a:stretch>
              <a:fillRect/>
            </a:stretch>
          </p:blipFill>
          <p:spPr bwMode="auto">
            <a:xfrm>
              <a:off x="2316" y="1730"/>
              <a:ext cx="353" cy="470"/>
            </a:xfrm>
            <a:prstGeom prst="rect">
              <a:avLst/>
            </a:prstGeom>
            <a:noFill/>
          </p:spPr>
        </p:pic>
        <p:pic>
          <p:nvPicPr>
            <p:cNvPr id="240679" name="Picture 39" descr="daryoush_66536317"/>
            <p:cNvPicPr>
              <a:picLocks noChangeAspect="1" noChangeArrowheads="1"/>
            </p:cNvPicPr>
            <p:nvPr/>
          </p:nvPicPr>
          <p:blipFill>
            <a:blip r:embed="rId9" cstate="print"/>
            <a:srcRect/>
            <a:stretch>
              <a:fillRect/>
            </a:stretch>
          </p:blipFill>
          <p:spPr bwMode="auto">
            <a:xfrm>
              <a:off x="3690" y="1947"/>
              <a:ext cx="471" cy="352"/>
            </a:xfrm>
            <a:prstGeom prst="rect">
              <a:avLst/>
            </a:prstGeom>
            <a:noFill/>
          </p:spPr>
        </p:pic>
        <p:pic>
          <p:nvPicPr>
            <p:cNvPr id="240680" name="Picture 40" descr="gauiscaecilius_668314"/>
            <p:cNvPicPr>
              <a:picLocks noChangeAspect="1" noChangeArrowheads="1"/>
            </p:cNvPicPr>
            <p:nvPr/>
          </p:nvPicPr>
          <p:blipFill>
            <a:blip r:embed="rId12" cstate="print"/>
            <a:srcRect/>
            <a:stretch>
              <a:fillRect/>
            </a:stretch>
          </p:blipFill>
          <p:spPr bwMode="auto">
            <a:xfrm>
              <a:off x="2967" y="1839"/>
              <a:ext cx="471" cy="352"/>
            </a:xfrm>
            <a:prstGeom prst="rect">
              <a:avLst/>
            </a:prstGeom>
            <a:noFill/>
          </p:spPr>
        </p:pic>
        <p:pic>
          <p:nvPicPr>
            <p:cNvPr id="240681" name="Picture 41" descr="mscolly_8512764"/>
            <p:cNvPicPr>
              <a:picLocks noChangeAspect="1" noChangeArrowheads="1"/>
            </p:cNvPicPr>
            <p:nvPr/>
          </p:nvPicPr>
          <p:blipFill>
            <a:blip r:embed="rId16" cstate="print"/>
            <a:srcRect/>
            <a:stretch>
              <a:fillRect/>
            </a:stretch>
          </p:blipFill>
          <p:spPr bwMode="auto">
            <a:xfrm>
              <a:off x="2316" y="1730"/>
              <a:ext cx="353" cy="470"/>
            </a:xfrm>
            <a:prstGeom prst="rect">
              <a:avLst/>
            </a:prstGeom>
            <a:noFill/>
          </p:spPr>
        </p:pic>
        <p:sp>
          <p:nvSpPr>
            <p:cNvPr id="240682" name="Oval 42"/>
            <p:cNvSpPr>
              <a:spLocks noChangeArrowheads="1"/>
            </p:cNvSpPr>
            <p:nvPr/>
          </p:nvSpPr>
          <p:spPr bwMode="auto">
            <a:xfrm flipH="1">
              <a:off x="2207" y="1369"/>
              <a:ext cx="44" cy="44"/>
            </a:xfrm>
            <a:prstGeom prst="ellipse">
              <a:avLst/>
            </a:prstGeom>
            <a:solidFill>
              <a:srgbClr val="FF0000"/>
            </a:solidFill>
            <a:ln w="19050">
              <a:solidFill>
                <a:schemeClr val="tx1"/>
              </a:solidFill>
              <a:round/>
              <a:headEnd/>
              <a:tailEnd/>
            </a:ln>
            <a:effectLst/>
          </p:spPr>
          <p:txBody>
            <a:bodyPr wrap="none" anchor="ctr"/>
            <a:lstStyle/>
            <a:p>
              <a:endParaRPr lang="en-US"/>
            </a:p>
          </p:txBody>
        </p:sp>
        <p:sp>
          <p:nvSpPr>
            <p:cNvPr id="240683" name="Oval 43"/>
            <p:cNvSpPr>
              <a:spLocks noChangeArrowheads="1"/>
            </p:cNvSpPr>
            <p:nvPr/>
          </p:nvSpPr>
          <p:spPr bwMode="auto">
            <a:xfrm flipH="1">
              <a:off x="2345" y="1442"/>
              <a:ext cx="43" cy="43"/>
            </a:xfrm>
            <a:prstGeom prst="ellipse">
              <a:avLst/>
            </a:prstGeom>
            <a:solidFill>
              <a:srgbClr val="FF0000"/>
            </a:solidFill>
            <a:ln w="19050">
              <a:solidFill>
                <a:schemeClr val="tx1"/>
              </a:solidFill>
              <a:round/>
              <a:headEnd/>
              <a:tailEnd/>
            </a:ln>
            <a:effectLst/>
          </p:spPr>
          <p:txBody>
            <a:bodyPr wrap="none" anchor="ctr"/>
            <a:lstStyle/>
            <a:p>
              <a:endParaRPr lang="en-US"/>
            </a:p>
          </p:txBody>
        </p:sp>
        <p:sp>
          <p:nvSpPr>
            <p:cNvPr id="240684" name="Oval 44"/>
            <p:cNvSpPr>
              <a:spLocks noChangeArrowheads="1"/>
            </p:cNvSpPr>
            <p:nvPr/>
          </p:nvSpPr>
          <p:spPr bwMode="auto">
            <a:xfrm flipH="1">
              <a:off x="2489" y="1298"/>
              <a:ext cx="43" cy="43"/>
            </a:xfrm>
            <a:prstGeom prst="ellipse">
              <a:avLst/>
            </a:prstGeom>
            <a:solidFill>
              <a:srgbClr val="FF0000"/>
            </a:solidFill>
            <a:ln w="19050">
              <a:solidFill>
                <a:schemeClr val="tx1"/>
              </a:solidFill>
              <a:round/>
              <a:headEnd/>
              <a:tailEnd/>
            </a:ln>
            <a:effectLst/>
          </p:spPr>
          <p:txBody>
            <a:bodyPr wrap="none" anchor="ctr"/>
            <a:lstStyle/>
            <a:p>
              <a:endParaRPr lang="en-US"/>
            </a:p>
          </p:txBody>
        </p:sp>
        <p:sp>
          <p:nvSpPr>
            <p:cNvPr id="240685" name="Oval 45"/>
            <p:cNvSpPr>
              <a:spLocks noChangeArrowheads="1"/>
            </p:cNvSpPr>
            <p:nvPr/>
          </p:nvSpPr>
          <p:spPr bwMode="auto">
            <a:xfrm flipH="1">
              <a:off x="2388" y="1795"/>
              <a:ext cx="44" cy="44"/>
            </a:xfrm>
            <a:prstGeom prst="ellipse">
              <a:avLst/>
            </a:prstGeom>
            <a:solidFill>
              <a:srgbClr val="FF0000"/>
            </a:solidFill>
            <a:ln w="19050">
              <a:solidFill>
                <a:schemeClr val="tx1"/>
              </a:solidFill>
              <a:round/>
              <a:headEnd/>
              <a:tailEnd/>
            </a:ln>
            <a:effectLst/>
          </p:spPr>
          <p:txBody>
            <a:bodyPr wrap="none" anchor="ctr"/>
            <a:lstStyle/>
            <a:p>
              <a:endParaRPr lang="en-US"/>
            </a:p>
          </p:txBody>
        </p:sp>
        <p:sp>
          <p:nvSpPr>
            <p:cNvPr id="240686" name="Oval 46"/>
            <p:cNvSpPr>
              <a:spLocks noChangeArrowheads="1"/>
            </p:cNvSpPr>
            <p:nvPr/>
          </p:nvSpPr>
          <p:spPr bwMode="auto">
            <a:xfrm flipH="1">
              <a:off x="2532" y="1911"/>
              <a:ext cx="45" cy="44"/>
            </a:xfrm>
            <a:prstGeom prst="ellipse">
              <a:avLst/>
            </a:prstGeom>
            <a:solidFill>
              <a:srgbClr val="FF0000"/>
            </a:solidFill>
            <a:ln w="19050">
              <a:solidFill>
                <a:schemeClr val="tx1"/>
              </a:solidFill>
              <a:round/>
              <a:headEnd/>
              <a:tailEnd/>
            </a:ln>
            <a:effectLst/>
          </p:spPr>
          <p:txBody>
            <a:bodyPr wrap="none" anchor="ctr"/>
            <a:lstStyle/>
            <a:p>
              <a:endParaRPr lang="en-US"/>
            </a:p>
          </p:txBody>
        </p:sp>
        <p:sp>
          <p:nvSpPr>
            <p:cNvPr id="240687" name="Oval 47"/>
            <p:cNvSpPr>
              <a:spLocks noChangeArrowheads="1"/>
            </p:cNvSpPr>
            <p:nvPr/>
          </p:nvSpPr>
          <p:spPr bwMode="auto">
            <a:xfrm flipH="1">
              <a:off x="2135" y="1478"/>
              <a:ext cx="43" cy="43"/>
            </a:xfrm>
            <a:prstGeom prst="ellipse">
              <a:avLst/>
            </a:prstGeom>
            <a:solidFill>
              <a:srgbClr val="FF0000"/>
            </a:solidFill>
            <a:ln w="19050">
              <a:solidFill>
                <a:schemeClr val="tx1"/>
              </a:solidFill>
              <a:round/>
              <a:headEnd/>
              <a:tailEnd/>
            </a:ln>
            <a:effectLst/>
          </p:spPr>
          <p:txBody>
            <a:bodyPr wrap="none" anchor="ctr"/>
            <a:lstStyle/>
            <a:p>
              <a:pPr algn="ctr"/>
              <a:endParaRPr lang="en-US" sz="1800"/>
            </a:p>
          </p:txBody>
        </p:sp>
        <p:sp>
          <p:nvSpPr>
            <p:cNvPr id="240688" name="Oval 48"/>
            <p:cNvSpPr>
              <a:spLocks noChangeArrowheads="1"/>
            </p:cNvSpPr>
            <p:nvPr/>
          </p:nvSpPr>
          <p:spPr bwMode="auto">
            <a:xfrm flipH="1">
              <a:off x="3040" y="1478"/>
              <a:ext cx="43" cy="43"/>
            </a:xfrm>
            <a:prstGeom prst="ellipse">
              <a:avLst/>
            </a:prstGeom>
            <a:solidFill>
              <a:srgbClr val="FF0000"/>
            </a:solidFill>
            <a:ln w="19050">
              <a:solidFill>
                <a:schemeClr val="tx1"/>
              </a:solidFill>
              <a:round/>
              <a:headEnd/>
              <a:tailEnd/>
            </a:ln>
            <a:effectLst/>
          </p:spPr>
          <p:txBody>
            <a:bodyPr wrap="none" anchor="ctr"/>
            <a:lstStyle/>
            <a:p>
              <a:endParaRPr lang="en-US"/>
            </a:p>
          </p:txBody>
        </p:sp>
        <p:sp>
          <p:nvSpPr>
            <p:cNvPr id="240689" name="Oval 49"/>
            <p:cNvSpPr>
              <a:spLocks noChangeArrowheads="1"/>
            </p:cNvSpPr>
            <p:nvPr/>
          </p:nvSpPr>
          <p:spPr bwMode="auto">
            <a:xfrm flipH="1">
              <a:off x="2388" y="2020"/>
              <a:ext cx="44" cy="43"/>
            </a:xfrm>
            <a:prstGeom prst="ellipse">
              <a:avLst/>
            </a:prstGeom>
            <a:solidFill>
              <a:srgbClr val="FF0000"/>
            </a:solidFill>
            <a:ln w="19050">
              <a:solidFill>
                <a:schemeClr val="tx1"/>
              </a:solidFill>
              <a:round/>
              <a:headEnd/>
              <a:tailEnd/>
            </a:ln>
            <a:effectLst/>
          </p:spPr>
          <p:txBody>
            <a:bodyPr wrap="none" anchor="ctr"/>
            <a:lstStyle/>
            <a:p>
              <a:endParaRPr lang="en-US"/>
            </a:p>
          </p:txBody>
        </p:sp>
        <p:sp>
          <p:nvSpPr>
            <p:cNvPr id="240690" name="Oval 50"/>
            <p:cNvSpPr>
              <a:spLocks noChangeArrowheads="1"/>
            </p:cNvSpPr>
            <p:nvPr/>
          </p:nvSpPr>
          <p:spPr bwMode="auto">
            <a:xfrm flipH="1">
              <a:off x="3365" y="1513"/>
              <a:ext cx="44" cy="45"/>
            </a:xfrm>
            <a:prstGeom prst="ellipse">
              <a:avLst/>
            </a:prstGeom>
            <a:solidFill>
              <a:srgbClr val="FF0000"/>
            </a:solidFill>
            <a:ln w="19050">
              <a:solidFill>
                <a:schemeClr val="tx1"/>
              </a:solidFill>
              <a:round/>
              <a:headEnd/>
              <a:tailEnd/>
            </a:ln>
            <a:effectLst/>
          </p:spPr>
          <p:txBody>
            <a:bodyPr wrap="none" anchor="ctr"/>
            <a:lstStyle/>
            <a:p>
              <a:endParaRPr lang="en-US"/>
            </a:p>
          </p:txBody>
        </p:sp>
        <p:sp>
          <p:nvSpPr>
            <p:cNvPr id="240691" name="Oval 51"/>
            <p:cNvSpPr>
              <a:spLocks noChangeArrowheads="1"/>
            </p:cNvSpPr>
            <p:nvPr/>
          </p:nvSpPr>
          <p:spPr bwMode="auto">
            <a:xfrm flipH="1">
              <a:off x="3148" y="1659"/>
              <a:ext cx="44" cy="43"/>
            </a:xfrm>
            <a:prstGeom prst="ellipse">
              <a:avLst/>
            </a:prstGeom>
            <a:solidFill>
              <a:srgbClr val="FF0000"/>
            </a:solidFill>
            <a:ln w="19050">
              <a:solidFill>
                <a:schemeClr val="tx1"/>
              </a:solidFill>
              <a:round/>
              <a:headEnd/>
              <a:tailEnd/>
            </a:ln>
            <a:effectLst/>
          </p:spPr>
          <p:txBody>
            <a:bodyPr wrap="none" anchor="ctr"/>
            <a:lstStyle/>
            <a:p>
              <a:endParaRPr lang="en-US"/>
            </a:p>
          </p:txBody>
        </p:sp>
        <p:sp>
          <p:nvSpPr>
            <p:cNvPr id="240692" name="Oval 52"/>
            <p:cNvSpPr>
              <a:spLocks noChangeArrowheads="1"/>
            </p:cNvSpPr>
            <p:nvPr/>
          </p:nvSpPr>
          <p:spPr bwMode="auto">
            <a:xfrm flipH="1">
              <a:off x="3003" y="1911"/>
              <a:ext cx="45" cy="44"/>
            </a:xfrm>
            <a:prstGeom prst="ellipse">
              <a:avLst/>
            </a:prstGeom>
            <a:solidFill>
              <a:srgbClr val="FF0000"/>
            </a:solidFill>
            <a:ln w="19050">
              <a:solidFill>
                <a:schemeClr val="tx1"/>
              </a:solidFill>
              <a:round/>
              <a:headEnd/>
              <a:tailEnd/>
            </a:ln>
            <a:effectLst/>
          </p:spPr>
          <p:txBody>
            <a:bodyPr wrap="none" anchor="ctr"/>
            <a:lstStyle/>
            <a:p>
              <a:endParaRPr lang="en-US"/>
            </a:p>
          </p:txBody>
        </p:sp>
        <p:sp>
          <p:nvSpPr>
            <p:cNvPr id="240693" name="Oval 53"/>
            <p:cNvSpPr>
              <a:spLocks noChangeArrowheads="1"/>
            </p:cNvSpPr>
            <p:nvPr/>
          </p:nvSpPr>
          <p:spPr bwMode="auto">
            <a:xfrm flipH="1">
              <a:off x="3365" y="2091"/>
              <a:ext cx="44" cy="45"/>
            </a:xfrm>
            <a:prstGeom prst="ellipse">
              <a:avLst/>
            </a:prstGeom>
            <a:solidFill>
              <a:srgbClr val="FF0000"/>
            </a:solidFill>
            <a:ln w="19050">
              <a:solidFill>
                <a:schemeClr val="tx1"/>
              </a:solidFill>
              <a:round/>
              <a:headEnd/>
              <a:tailEnd/>
            </a:ln>
            <a:effectLst/>
          </p:spPr>
          <p:txBody>
            <a:bodyPr wrap="none" anchor="ctr"/>
            <a:lstStyle/>
            <a:p>
              <a:endParaRPr lang="en-US"/>
            </a:p>
          </p:txBody>
        </p:sp>
        <p:sp>
          <p:nvSpPr>
            <p:cNvPr id="240694" name="Oval 54"/>
            <p:cNvSpPr>
              <a:spLocks noChangeArrowheads="1"/>
            </p:cNvSpPr>
            <p:nvPr/>
          </p:nvSpPr>
          <p:spPr bwMode="auto">
            <a:xfrm flipH="1">
              <a:off x="3148" y="2562"/>
              <a:ext cx="44" cy="42"/>
            </a:xfrm>
            <a:prstGeom prst="ellipse">
              <a:avLst/>
            </a:prstGeom>
            <a:solidFill>
              <a:srgbClr val="FF0000"/>
            </a:solidFill>
            <a:ln w="19050">
              <a:solidFill>
                <a:schemeClr val="tx1"/>
              </a:solidFill>
              <a:round/>
              <a:headEnd/>
              <a:tailEnd/>
            </a:ln>
            <a:effectLst/>
          </p:spPr>
          <p:txBody>
            <a:bodyPr wrap="none" anchor="ctr"/>
            <a:lstStyle/>
            <a:p>
              <a:endParaRPr lang="en-US"/>
            </a:p>
          </p:txBody>
        </p:sp>
        <p:sp>
          <p:nvSpPr>
            <p:cNvPr id="240695" name="Oval 55"/>
            <p:cNvSpPr>
              <a:spLocks noChangeArrowheads="1"/>
            </p:cNvSpPr>
            <p:nvPr/>
          </p:nvSpPr>
          <p:spPr bwMode="auto">
            <a:xfrm flipH="1">
              <a:off x="3292" y="2633"/>
              <a:ext cx="44" cy="44"/>
            </a:xfrm>
            <a:prstGeom prst="ellipse">
              <a:avLst/>
            </a:prstGeom>
            <a:solidFill>
              <a:srgbClr val="FF0000"/>
            </a:solidFill>
            <a:ln w="19050">
              <a:solidFill>
                <a:schemeClr val="tx1"/>
              </a:solidFill>
              <a:round/>
              <a:headEnd/>
              <a:tailEnd/>
            </a:ln>
            <a:effectLst/>
          </p:spPr>
          <p:txBody>
            <a:bodyPr wrap="none" anchor="ctr"/>
            <a:lstStyle/>
            <a:p>
              <a:endParaRPr lang="en-US"/>
            </a:p>
          </p:txBody>
        </p:sp>
        <p:sp>
          <p:nvSpPr>
            <p:cNvPr id="240696" name="Oval 56"/>
            <p:cNvSpPr>
              <a:spLocks noChangeArrowheads="1"/>
            </p:cNvSpPr>
            <p:nvPr/>
          </p:nvSpPr>
          <p:spPr bwMode="auto">
            <a:xfrm flipH="1">
              <a:off x="2678" y="2489"/>
              <a:ext cx="43" cy="44"/>
            </a:xfrm>
            <a:prstGeom prst="ellipse">
              <a:avLst/>
            </a:prstGeom>
            <a:solidFill>
              <a:srgbClr val="FF0000"/>
            </a:solidFill>
            <a:ln w="19050">
              <a:solidFill>
                <a:schemeClr val="tx1"/>
              </a:solidFill>
              <a:round/>
              <a:headEnd/>
              <a:tailEnd/>
            </a:ln>
            <a:effectLst/>
          </p:spPr>
          <p:txBody>
            <a:bodyPr wrap="none" anchor="ctr"/>
            <a:lstStyle/>
            <a:p>
              <a:endParaRPr lang="en-US"/>
            </a:p>
          </p:txBody>
        </p:sp>
        <p:sp>
          <p:nvSpPr>
            <p:cNvPr id="240697" name="Oval 57"/>
            <p:cNvSpPr>
              <a:spLocks noChangeArrowheads="1"/>
            </p:cNvSpPr>
            <p:nvPr/>
          </p:nvSpPr>
          <p:spPr bwMode="auto">
            <a:xfrm flipH="1">
              <a:off x="3076" y="2778"/>
              <a:ext cx="43" cy="43"/>
            </a:xfrm>
            <a:prstGeom prst="ellipse">
              <a:avLst/>
            </a:prstGeom>
            <a:solidFill>
              <a:srgbClr val="FF0000"/>
            </a:solidFill>
            <a:ln w="19050">
              <a:solidFill>
                <a:schemeClr val="tx1"/>
              </a:solidFill>
              <a:round/>
              <a:headEnd/>
              <a:tailEnd/>
            </a:ln>
            <a:effectLst/>
          </p:spPr>
          <p:txBody>
            <a:bodyPr wrap="none" anchor="ctr"/>
            <a:lstStyle/>
            <a:p>
              <a:endParaRPr lang="en-US"/>
            </a:p>
          </p:txBody>
        </p:sp>
        <p:sp>
          <p:nvSpPr>
            <p:cNvPr id="240698" name="Oval 58"/>
            <p:cNvSpPr>
              <a:spLocks noChangeArrowheads="1"/>
            </p:cNvSpPr>
            <p:nvPr/>
          </p:nvSpPr>
          <p:spPr bwMode="auto">
            <a:xfrm flipH="1">
              <a:off x="2532" y="2633"/>
              <a:ext cx="45" cy="44"/>
            </a:xfrm>
            <a:prstGeom prst="ellipse">
              <a:avLst/>
            </a:prstGeom>
            <a:solidFill>
              <a:srgbClr val="FF0000"/>
            </a:solidFill>
            <a:ln w="19050">
              <a:solidFill>
                <a:schemeClr val="tx1"/>
              </a:solidFill>
              <a:round/>
              <a:headEnd/>
              <a:tailEnd/>
            </a:ln>
            <a:effectLst/>
          </p:spPr>
          <p:txBody>
            <a:bodyPr wrap="none" anchor="ctr"/>
            <a:lstStyle/>
            <a:p>
              <a:endParaRPr lang="en-US"/>
            </a:p>
          </p:txBody>
        </p:sp>
        <p:sp>
          <p:nvSpPr>
            <p:cNvPr id="240701" name="Oval 61"/>
            <p:cNvSpPr>
              <a:spLocks noChangeArrowheads="1"/>
            </p:cNvSpPr>
            <p:nvPr/>
          </p:nvSpPr>
          <p:spPr bwMode="auto">
            <a:xfrm flipH="1">
              <a:off x="1701" y="1839"/>
              <a:ext cx="43" cy="43"/>
            </a:xfrm>
            <a:prstGeom prst="ellipse">
              <a:avLst/>
            </a:prstGeom>
            <a:solidFill>
              <a:srgbClr val="FF0000"/>
            </a:solidFill>
            <a:ln w="19050">
              <a:solidFill>
                <a:schemeClr val="tx1"/>
              </a:solidFill>
              <a:round/>
              <a:headEnd/>
              <a:tailEnd/>
            </a:ln>
            <a:effectLst/>
          </p:spPr>
          <p:txBody>
            <a:bodyPr wrap="none" anchor="ctr"/>
            <a:lstStyle/>
            <a:p>
              <a:endParaRPr lang="en-US"/>
            </a:p>
          </p:txBody>
        </p:sp>
        <p:sp>
          <p:nvSpPr>
            <p:cNvPr id="240702" name="Oval 62"/>
            <p:cNvSpPr>
              <a:spLocks noChangeArrowheads="1"/>
            </p:cNvSpPr>
            <p:nvPr/>
          </p:nvSpPr>
          <p:spPr bwMode="auto">
            <a:xfrm flipH="1">
              <a:off x="1918" y="1874"/>
              <a:ext cx="43" cy="45"/>
            </a:xfrm>
            <a:prstGeom prst="ellipse">
              <a:avLst/>
            </a:prstGeom>
            <a:solidFill>
              <a:srgbClr val="FF0000"/>
            </a:solidFill>
            <a:ln w="19050">
              <a:solidFill>
                <a:schemeClr val="tx1"/>
              </a:solidFill>
              <a:round/>
              <a:headEnd/>
              <a:tailEnd/>
            </a:ln>
            <a:effectLst/>
          </p:spPr>
          <p:txBody>
            <a:bodyPr wrap="none" anchor="ctr"/>
            <a:lstStyle/>
            <a:p>
              <a:endParaRPr lang="en-US"/>
            </a:p>
          </p:txBody>
        </p:sp>
        <p:sp>
          <p:nvSpPr>
            <p:cNvPr id="240703" name="Oval 63"/>
            <p:cNvSpPr>
              <a:spLocks noChangeArrowheads="1"/>
            </p:cNvSpPr>
            <p:nvPr/>
          </p:nvSpPr>
          <p:spPr bwMode="auto">
            <a:xfrm flipH="1">
              <a:off x="1918" y="3103"/>
              <a:ext cx="43" cy="43"/>
            </a:xfrm>
            <a:prstGeom prst="ellipse">
              <a:avLst/>
            </a:prstGeom>
            <a:solidFill>
              <a:srgbClr val="FF0000"/>
            </a:solidFill>
            <a:ln w="19050">
              <a:solidFill>
                <a:schemeClr val="tx1"/>
              </a:solidFill>
              <a:round/>
              <a:headEnd/>
              <a:tailEnd/>
            </a:ln>
            <a:effectLst/>
          </p:spPr>
          <p:txBody>
            <a:bodyPr wrap="none" anchor="ctr"/>
            <a:lstStyle/>
            <a:p>
              <a:endParaRPr lang="en-US"/>
            </a:p>
          </p:txBody>
        </p:sp>
        <p:sp>
          <p:nvSpPr>
            <p:cNvPr id="240704" name="Oval 64"/>
            <p:cNvSpPr>
              <a:spLocks noChangeArrowheads="1"/>
            </p:cNvSpPr>
            <p:nvPr/>
          </p:nvSpPr>
          <p:spPr bwMode="auto">
            <a:xfrm flipH="1">
              <a:off x="1845" y="3211"/>
              <a:ext cx="45" cy="44"/>
            </a:xfrm>
            <a:prstGeom prst="ellipse">
              <a:avLst/>
            </a:prstGeom>
            <a:solidFill>
              <a:srgbClr val="FF0000"/>
            </a:solidFill>
            <a:ln w="19050">
              <a:solidFill>
                <a:schemeClr val="tx1"/>
              </a:solidFill>
              <a:round/>
              <a:headEnd/>
              <a:tailEnd/>
            </a:ln>
            <a:effectLst/>
          </p:spPr>
          <p:txBody>
            <a:bodyPr wrap="none" anchor="ctr"/>
            <a:lstStyle/>
            <a:p>
              <a:endParaRPr lang="en-US"/>
            </a:p>
          </p:txBody>
        </p:sp>
        <p:sp>
          <p:nvSpPr>
            <p:cNvPr id="240706" name="Oval 66"/>
            <p:cNvSpPr>
              <a:spLocks noChangeArrowheads="1"/>
            </p:cNvSpPr>
            <p:nvPr/>
          </p:nvSpPr>
          <p:spPr bwMode="auto">
            <a:xfrm flipH="1">
              <a:off x="2388" y="3284"/>
              <a:ext cx="44" cy="43"/>
            </a:xfrm>
            <a:prstGeom prst="ellipse">
              <a:avLst/>
            </a:prstGeom>
            <a:solidFill>
              <a:srgbClr val="FF0000"/>
            </a:solidFill>
            <a:ln w="19050">
              <a:solidFill>
                <a:schemeClr val="tx1"/>
              </a:solidFill>
              <a:round/>
              <a:headEnd/>
              <a:tailEnd/>
            </a:ln>
            <a:effectLst/>
          </p:spPr>
          <p:txBody>
            <a:bodyPr wrap="none" anchor="ctr"/>
            <a:lstStyle/>
            <a:p>
              <a:endParaRPr lang="en-US"/>
            </a:p>
          </p:txBody>
        </p:sp>
        <p:sp>
          <p:nvSpPr>
            <p:cNvPr id="240707" name="Oval 67"/>
            <p:cNvSpPr>
              <a:spLocks noChangeArrowheads="1"/>
            </p:cNvSpPr>
            <p:nvPr/>
          </p:nvSpPr>
          <p:spPr bwMode="auto">
            <a:xfrm flipH="1">
              <a:off x="2532" y="2633"/>
              <a:ext cx="45" cy="44"/>
            </a:xfrm>
            <a:prstGeom prst="ellipse">
              <a:avLst/>
            </a:prstGeom>
            <a:solidFill>
              <a:srgbClr val="FF0000"/>
            </a:solidFill>
            <a:ln w="19050">
              <a:solidFill>
                <a:schemeClr val="tx1"/>
              </a:solidFill>
              <a:round/>
              <a:headEnd/>
              <a:tailEnd/>
            </a:ln>
            <a:effectLst/>
          </p:spPr>
          <p:txBody>
            <a:bodyPr wrap="none" anchor="ctr"/>
            <a:lstStyle/>
            <a:p>
              <a:endParaRPr lang="en-US"/>
            </a:p>
          </p:txBody>
        </p:sp>
        <p:sp>
          <p:nvSpPr>
            <p:cNvPr id="240708" name="Oval 68"/>
            <p:cNvSpPr>
              <a:spLocks noChangeArrowheads="1"/>
            </p:cNvSpPr>
            <p:nvPr/>
          </p:nvSpPr>
          <p:spPr bwMode="auto">
            <a:xfrm flipH="1">
              <a:off x="2207" y="3392"/>
              <a:ext cx="44" cy="44"/>
            </a:xfrm>
            <a:prstGeom prst="ellipse">
              <a:avLst/>
            </a:prstGeom>
            <a:solidFill>
              <a:srgbClr val="FF0000"/>
            </a:solidFill>
            <a:ln w="19050">
              <a:solidFill>
                <a:schemeClr val="tx1"/>
              </a:solidFill>
              <a:round/>
              <a:headEnd/>
              <a:tailEnd/>
            </a:ln>
            <a:effectLst/>
          </p:spPr>
          <p:txBody>
            <a:bodyPr wrap="none" anchor="ctr"/>
            <a:lstStyle/>
            <a:p>
              <a:endParaRPr lang="en-US"/>
            </a:p>
          </p:txBody>
        </p:sp>
        <p:sp>
          <p:nvSpPr>
            <p:cNvPr id="240709" name="Oval 69"/>
            <p:cNvSpPr>
              <a:spLocks noChangeArrowheads="1"/>
            </p:cNvSpPr>
            <p:nvPr/>
          </p:nvSpPr>
          <p:spPr bwMode="auto">
            <a:xfrm flipH="1">
              <a:off x="2351" y="2742"/>
              <a:ext cx="45" cy="43"/>
            </a:xfrm>
            <a:prstGeom prst="ellipse">
              <a:avLst/>
            </a:prstGeom>
            <a:solidFill>
              <a:srgbClr val="FF0000"/>
            </a:solidFill>
            <a:ln w="19050">
              <a:solidFill>
                <a:schemeClr val="tx1"/>
              </a:solidFill>
              <a:round/>
              <a:headEnd/>
              <a:tailEnd/>
            </a:ln>
            <a:effectLst/>
          </p:spPr>
          <p:txBody>
            <a:bodyPr wrap="none" anchor="ctr"/>
            <a:lstStyle/>
            <a:p>
              <a:endParaRPr lang="en-US"/>
            </a:p>
          </p:txBody>
        </p:sp>
        <p:sp>
          <p:nvSpPr>
            <p:cNvPr id="240710" name="Oval 70"/>
            <p:cNvSpPr>
              <a:spLocks noChangeArrowheads="1"/>
            </p:cNvSpPr>
            <p:nvPr/>
          </p:nvSpPr>
          <p:spPr bwMode="auto">
            <a:xfrm flipH="1">
              <a:off x="2316" y="3392"/>
              <a:ext cx="43" cy="44"/>
            </a:xfrm>
            <a:prstGeom prst="ellipse">
              <a:avLst/>
            </a:prstGeom>
            <a:solidFill>
              <a:srgbClr val="FF0000"/>
            </a:solidFill>
            <a:ln w="19050">
              <a:solidFill>
                <a:schemeClr val="tx1"/>
              </a:solidFill>
              <a:round/>
              <a:headEnd/>
              <a:tailEnd/>
            </a:ln>
            <a:effectLst/>
          </p:spPr>
          <p:txBody>
            <a:bodyPr wrap="none" anchor="ctr"/>
            <a:lstStyle/>
            <a:p>
              <a:endParaRPr lang="en-US"/>
            </a:p>
          </p:txBody>
        </p:sp>
        <p:sp>
          <p:nvSpPr>
            <p:cNvPr id="240711" name="Oval 71"/>
            <p:cNvSpPr>
              <a:spLocks noChangeArrowheads="1"/>
            </p:cNvSpPr>
            <p:nvPr/>
          </p:nvSpPr>
          <p:spPr bwMode="auto">
            <a:xfrm flipH="1">
              <a:off x="2497" y="2742"/>
              <a:ext cx="43" cy="43"/>
            </a:xfrm>
            <a:prstGeom prst="ellipse">
              <a:avLst/>
            </a:prstGeom>
            <a:solidFill>
              <a:srgbClr val="FF0000"/>
            </a:solidFill>
            <a:ln w="19050">
              <a:solidFill>
                <a:schemeClr val="tx1"/>
              </a:solidFill>
              <a:round/>
              <a:headEnd/>
              <a:tailEnd/>
            </a:ln>
            <a:effectLst/>
          </p:spPr>
          <p:txBody>
            <a:bodyPr wrap="none" anchor="ctr"/>
            <a:lstStyle/>
            <a:p>
              <a:endParaRPr lang="en-US"/>
            </a:p>
          </p:txBody>
        </p:sp>
        <p:sp>
          <p:nvSpPr>
            <p:cNvPr id="240712" name="Oval 72"/>
            <p:cNvSpPr>
              <a:spLocks noChangeArrowheads="1"/>
            </p:cNvSpPr>
            <p:nvPr/>
          </p:nvSpPr>
          <p:spPr bwMode="auto">
            <a:xfrm flipH="1">
              <a:off x="2859" y="3175"/>
              <a:ext cx="43" cy="44"/>
            </a:xfrm>
            <a:prstGeom prst="ellipse">
              <a:avLst/>
            </a:prstGeom>
            <a:solidFill>
              <a:srgbClr val="FF0000"/>
            </a:solidFill>
            <a:ln w="19050">
              <a:solidFill>
                <a:schemeClr val="tx1"/>
              </a:solidFill>
              <a:round/>
              <a:headEnd/>
              <a:tailEnd/>
            </a:ln>
            <a:effectLst/>
          </p:spPr>
          <p:txBody>
            <a:bodyPr wrap="none" anchor="ctr"/>
            <a:lstStyle/>
            <a:p>
              <a:endParaRPr lang="en-US"/>
            </a:p>
          </p:txBody>
        </p:sp>
        <p:sp>
          <p:nvSpPr>
            <p:cNvPr id="240714" name="Oval 74"/>
            <p:cNvSpPr>
              <a:spLocks noChangeArrowheads="1"/>
            </p:cNvSpPr>
            <p:nvPr/>
          </p:nvSpPr>
          <p:spPr bwMode="auto">
            <a:xfrm flipH="1">
              <a:off x="3474" y="3211"/>
              <a:ext cx="43" cy="44"/>
            </a:xfrm>
            <a:prstGeom prst="ellipse">
              <a:avLst/>
            </a:prstGeom>
            <a:solidFill>
              <a:srgbClr val="FF0000"/>
            </a:solidFill>
            <a:ln w="19050">
              <a:solidFill>
                <a:schemeClr val="tx1"/>
              </a:solidFill>
              <a:round/>
              <a:headEnd/>
              <a:tailEnd/>
            </a:ln>
            <a:effectLst/>
          </p:spPr>
          <p:txBody>
            <a:bodyPr wrap="none" anchor="ctr"/>
            <a:lstStyle/>
            <a:p>
              <a:endParaRPr lang="en-US"/>
            </a:p>
          </p:txBody>
        </p:sp>
        <p:sp>
          <p:nvSpPr>
            <p:cNvPr id="240715" name="Oval 75"/>
            <p:cNvSpPr>
              <a:spLocks noChangeArrowheads="1"/>
            </p:cNvSpPr>
            <p:nvPr/>
          </p:nvSpPr>
          <p:spPr bwMode="auto">
            <a:xfrm flipH="1">
              <a:off x="3908" y="2669"/>
              <a:ext cx="44" cy="45"/>
            </a:xfrm>
            <a:prstGeom prst="ellipse">
              <a:avLst/>
            </a:prstGeom>
            <a:solidFill>
              <a:srgbClr val="FF0000"/>
            </a:solidFill>
            <a:ln w="19050">
              <a:solidFill>
                <a:schemeClr val="tx1"/>
              </a:solidFill>
              <a:round/>
              <a:headEnd/>
              <a:tailEnd/>
            </a:ln>
            <a:effectLst/>
          </p:spPr>
          <p:txBody>
            <a:bodyPr wrap="none" anchor="ctr"/>
            <a:lstStyle/>
            <a:p>
              <a:endParaRPr lang="en-US"/>
            </a:p>
          </p:txBody>
        </p:sp>
        <p:sp>
          <p:nvSpPr>
            <p:cNvPr id="240716" name="Oval 76"/>
            <p:cNvSpPr>
              <a:spLocks noChangeArrowheads="1"/>
            </p:cNvSpPr>
            <p:nvPr/>
          </p:nvSpPr>
          <p:spPr bwMode="auto">
            <a:xfrm flipH="1">
              <a:off x="3582" y="3392"/>
              <a:ext cx="45" cy="44"/>
            </a:xfrm>
            <a:prstGeom prst="ellipse">
              <a:avLst/>
            </a:prstGeom>
            <a:solidFill>
              <a:srgbClr val="FF0000"/>
            </a:solidFill>
            <a:ln w="19050">
              <a:solidFill>
                <a:schemeClr val="tx1"/>
              </a:solidFill>
              <a:round/>
              <a:headEnd/>
              <a:tailEnd/>
            </a:ln>
            <a:effectLst/>
          </p:spPr>
          <p:txBody>
            <a:bodyPr wrap="none" anchor="ctr"/>
            <a:lstStyle/>
            <a:p>
              <a:endParaRPr lang="en-US"/>
            </a:p>
          </p:txBody>
        </p:sp>
        <p:sp>
          <p:nvSpPr>
            <p:cNvPr id="240717" name="Oval 77"/>
            <p:cNvSpPr>
              <a:spLocks noChangeArrowheads="1"/>
            </p:cNvSpPr>
            <p:nvPr/>
          </p:nvSpPr>
          <p:spPr bwMode="auto">
            <a:xfrm flipH="1">
              <a:off x="3727" y="2742"/>
              <a:ext cx="44" cy="43"/>
            </a:xfrm>
            <a:prstGeom prst="ellipse">
              <a:avLst/>
            </a:prstGeom>
            <a:solidFill>
              <a:srgbClr val="FF0000"/>
            </a:solidFill>
            <a:ln w="19050">
              <a:solidFill>
                <a:schemeClr val="tx1"/>
              </a:solidFill>
              <a:round/>
              <a:headEnd/>
              <a:tailEnd/>
            </a:ln>
            <a:effectLst/>
          </p:spPr>
          <p:txBody>
            <a:bodyPr wrap="none" anchor="ctr"/>
            <a:lstStyle/>
            <a:p>
              <a:endParaRPr lang="en-US"/>
            </a:p>
          </p:txBody>
        </p:sp>
        <p:sp>
          <p:nvSpPr>
            <p:cNvPr id="240718" name="Oval 78"/>
            <p:cNvSpPr>
              <a:spLocks noChangeArrowheads="1"/>
            </p:cNvSpPr>
            <p:nvPr/>
          </p:nvSpPr>
          <p:spPr bwMode="auto">
            <a:xfrm flipH="1">
              <a:off x="3690" y="1550"/>
              <a:ext cx="45" cy="44"/>
            </a:xfrm>
            <a:prstGeom prst="ellipse">
              <a:avLst/>
            </a:prstGeom>
            <a:solidFill>
              <a:srgbClr val="FF0000"/>
            </a:solidFill>
            <a:ln w="19050">
              <a:solidFill>
                <a:schemeClr val="tx1"/>
              </a:solidFill>
              <a:round/>
              <a:headEnd/>
              <a:tailEnd/>
            </a:ln>
            <a:effectLst/>
          </p:spPr>
          <p:txBody>
            <a:bodyPr wrap="none" anchor="ctr"/>
            <a:lstStyle/>
            <a:p>
              <a:endParaRPr lang="en-US"/>
            </a:p>
          </p:txBody>
        </p:sp>
        <p:sp>
          <p:nvSpPr>
            <p:cNvPr id="240719" name="Oval 79"/>
            <p:cNvSpPr>
              <a:spLocks noChangeArrowheads="1"/>
            </p:cNvSpPr>
            <p:nvPr/>
          </p:nvSpPr>
          <p:spPr bwMode="auto">
            <a:xfrm flipH="1">
              <a:off x="3908" y="1730"/>
              <a:ext cx="44" cy="44"/>
            </a:xfrm>
            <a:prstGeom prst="ellipse">
              <a:avLst/>
            </a:prstGeom>
            <a:solidFill>
              <a:srgbClr val="FF0000"/>
            </a:solidFill>
            <a:ln w="19050">
              <a:solidFill>
                <a:schemeClr val="tx1"/>
              </a:solidFill>
              <a:round/>
              <a:headEnd/>
              <a:tailEnd/>
            </a:ln>
            <a:effectLst/>
          </p:spPr>
          <p:txBody>
            <a:bodyPr wrap="none" anchor="ctr"/>
            <a:lstStyle/>
            <a:p>
              <a:endParaRPr lang="en-US"/>
            </a:p>
          </p:txBody>
        </p:sp>
        <p:sp>
          <p:nvSpPr>
            <p:cNvPr id="240720" name="Oval 80"/>
            <p:cNvSpPr>
              <a:spLocks noChangeArrowheads="1"/>
            </p:cNvSpPr>
            <p:nvPr/>
          </p:nvSpPr>
          <p:spPr bwMode="auto">
            <a:xfrm flipH="1">
              <a:off x="4017" y="2091"/>
              <a:ext cx="43" cy="45"/>
            </a:xfrm>
            <a:prstGeom prst="ellipse">
              <a:avLst/>
            </a:prstGeom>
            <a:solidFill>
              <a:srgbClr val="FF0000"/>
            </a:solidFill>
            <a:ln w="19050">
              <a:solidFill>
                <a:schemeClr val="tx1"/>
              </a:solidFill>
              <a:round/>
              <a:headEnd/>
              <a:tailEnd/>
            </a:ln>
            <a:effectLst/>
          </p:spPr>
          <p:txBody>
            <a:bodyPr wrap="none" anchor="ctr"/>
            <a:lstStyle/>
            <a:p>
              <a:endParaRPr lang="en-US"/>
            </a:p>
          </p:txBody>
        </p:sp>
        <p:sp>
          <p:nvSpPr>
            <p:cNvPr id="240721" name="Oval 81"/>
            <p:cNvSpPr>
              <a:spLocks noChangeArrowheads="1"/>
            </p:cNvSpPr>
            <p:nvPr/>
          </p:nvSpPr>
          <p:spPr bwMode="auto">
            <a:xfrm flipH="1">
              <a:off x="4017" y="1984"/>
              <a:ext cx="43" cy="44"/>
            </a:xfrm>
            <a:prstGeom prst="ellipse">
              <a:avLst/>
            </a:prstGeom>
            <a:solidFill>
              <a:srgbClr val="FF0000"/>
            </a:solidFill>
            <a:ln w="19050">
              <a:solidFill>
                <a:schemeClr val="tx1"/>
              </a:solidFill>
              <a:round/>
              <a:headEnd/>
              <a:tailEnd/>
            </a:ln>
            <a:effectLst/>
          </p:spPr>
          <p:txBody>
            <a:bodyPr wrap="none" anchor="ctr"/>
            <a:lstStyle/>
            <a:p>
              <a:endParaRPr lang="en-US"/>
            </a:p>
          </p:txBody>
        </p:sp>
        <p:sp>
          <p:nvSpPr>
            <p:cNvPr id="240722" name="Oval 82"/>
            <p:cNvSpPr>
              <a:spLocks noChangeArrowheads="1"/>
            </p:cNvSpPr>
            <p:nvPr/>
          </p:nvSpPr>
          <p:spPr bwMode="auto">
            <a:xfrm flipH="1">
              <a:off x="1556" y="2994"/>
              <a:ext cx="43" cy="44"/>
            </a:xfrm>
            <a:prstGeom prst="ellipse">
              <a:avLst/>
            </a:prstGeom>
            <a:solidFill>
              <a:srgbClr val="FF0000"/>
            </a:solidFill>
            <a:ln w="19050">
              <a:solidFill>
                <a:schemeClr val="tx1"/>
              </a:solidFill>
              <a:round/>
              <a:headEnd/>
              <a:tailEnd/>
            </a:ln>
            <a:effectLst/>
          </p:spPr>
          <p:txBody>
            <a:bodyPr wrap="none" anchor="ctr"/>
            <a:lstStyle/>
            <a:p>
              <a:endParaRPr lang="en-US"/>
            </a:p>
          </p:txBody>
        </p:sp>
        <p:sp>
          <p:nvSpPr>
            <p:cNvPr id="240723" name="Oval 83"/>
            <p:cNvSpPr>
              <a:spLocks noChangeArrowheads="1"/>
            </p:cNvSpPr>
            <p:nvPr/>
          </p:nvSpPr>
          <p:spPr bwMode="auto">
            <a:xfrm flipH="1">
              <a:off x="2316" y="1333"/>
              <a:ext cx="43" cy="44"/>
            </a:xfrm>
            <a:prstGeom prst="ellipse">
              <a:avLst/>
            </a:prstGeom>
            <a:solidFill>
              <a:srgbClr val="00FF00"/>
            </a:solidFill>
            <a:ln w="19050">
              <a:solidFill>
                <a:schemeClr val="tx1"/>
              </a:solidFill>
              <a:round/>
              <a:headEnd/>
              <a:tailEnd/>
            </a:ln>
            <a:effectLst/>
          </p:spPr>
          <p:txBody>
            <a:bodyPr wrap="none" anchor="ctr"/>
            <a:lstStyle/>
            <a:p>
              <a:endParaRPr lang="en-US"/>
            </a:p>
          </p:txBody>
        </p:sp>
        <p:sp>
          <p:nvSpPr>
            <p:cNvPr id="240724" name="Oval 84"/>
            <p:cNvSpPr>
              <a:spLocks noChangeArrowheads="1"/>
            </p:cNvSpPr>
            <p:nvPr/>
          </p:nvSpPr>
          <p:spPr bwMode="auto">
            <a:xfrm flipH="1">
              <a:off x="2461" y="1406"/>
              <a:ext cx="43" cy="44"/>
            </a:xfrm>
            <a:prstGeom prst="ellipse">
              <a:avLst/>
            </a:prstGeom>
            <a:solidFill>
              <a:srgbClr val="00FF00"/>
            </a:solidFill>
            <a:ln w="19050">
              <a:solidFill>
                <a:schemeClr val="tx1"/>
              </a:solidFill>
              <a:round/>
              <a:headEnd/>
              <a:tailEnd/>
            </a:ln>
            <a:effectLst/>
          </p:spPr>
          <p:txBody>
            <a:bodyPr wrap="none" anchor="ctr"/>
            <a:lstStyle/>
            <a:p>
              <a:endParaRPr lang="en-US"/>
            </a:p>
          </p:txBody>
        </p:sp>
        <p:sp>
          <p:nvSpPr>
            <p:cNvPr id="240725" name="Oval 85"/>
            <p:cNvSpPr>
              <a:spLocks noChangeArrowheads="1"/>
            </p:cNvSpPr>
            <p:nvPr/>
          </p:nvSpPr>
          <p:spPr bwMode="auto">
            <a:xfrm flipH="1">
              <a:off x="3076" y="1586"/>
              <a:ext cx="43" cy="44"/>
            </a:xfrm>
            <a:prstGeom prst="ellipse">
              <a:avLst/>
            </a:prstGeom>
            <a:solidFill>
              <a:srgbClr val="00FF00"/>
            </a:solidFill>
            <a:ln w="19050">
              <a:solidFill>
                <a:schemeClr val="tx1"/>
              </a:solidFill>
              <a:round/>
              <a:headEnd/>
              <a:tailEnd/>
            </a:ln>
            <a:effectLst/>
          </p:spPr>
          <p:txBody>
            <a:bodyPr wrap="none" anchor="ctr"/>
            <a:lstStyle/>
            <a:p>
              <a:endParaRPr lang="en-US"/>
            </a:p>
          </p:txBody>
        </p:sp>
        <p:sp>
          <p:nvSpPr>
            <p:cNvPr id="240726" name="Oval 86"/>
            <p:cNvSpPr>
              <a:spLocks noChangeArrowheads="1"/>
            </p:cNvSpPr>
            <p:nvPr/>
          </p:nvSpPr>
          <p:spPr bwMode="auto">
            <a:xfrm flipH="1">
              <a:off x="3257" y="1513"/>
              <a:ext cx="43" cy="45"/>
            </a:xfrm>
            <a:prstGeom prst="ellipse">
              <a:avLst/>
            </a:prstGeom>
            <a:solidFill>
              <a:srgbClr val="00FF00"/>
            </a:solidFill>
            <a:ln w="19050">
              <a:solidFill>
                <a:schemeClr val="tx1"/>
              </a:solidFill>
              <a:round/>
              <a:headEnd/>
              <a:tailEnd/>
            </a:ln>
            <a:effectLst/>
          </p:spPr>
          <p:txBody>
            <a:bodyPr wrap="none" anchor="ctr"/>
            <a:lstStyle/>
            <a:p>
              <a:endParaRPr lang="en-US"/>
            </a:p>
          </p:txBody>
        </p:sp>
        <p:sp>
          <p:nvSpPr>
            <p:cNvPr id="240727" name="Oval 87"/>
            <p:cNvSpPr>
              <a:spLocks noChangeArrowheads="1"/>
            </p:cNvSpPr>
            <p:nvPr/>
          </p:nvSpPr>
          <p:spPr bwMode="auto">
            <a:xfrm flipH="1">
              <a:off x="3292" y="1442"/>
              <a:ext cx="44" cy="43"/>
            </a:xfrm>
            <a:prstGeom prst="ellipse">
              <a:avLst/>
            </a:prstGeom>
            <a:solidFill>
              <a:srgbClr val="00FF00"/>
            </a:solidFill>
            <a:ln w="19050">
              <a:solidFill>
                <a:schemeClr val="tx1"/>
              </a:solidFill>
              <a:round/>
              <a:headEnd/>
              <a:tailEnd/>
            </a:ln>
            <a:effectLst/>
          </p:spPr>
          <p:txBody>
            <a:bodyPr wrap="none" anchor="ctr"/>
            <a:lstStyle/>
            <a:p>
              <a:endParaRPr lang="en-US"/>
            </a:p>
          </p:txBody>
        </p:sp>
        <p:sp>
          <p:nvSpPr>
            <p:cNvPr id="240728" name="Oval 88"/>
            <p:cNvSpPr>
              <a:spLocks noChangeArrowheads="1"/>
            </p:cNvSpPr>
            <p:nvPr/>
          </p:nvSpPr>
          <p:spPr bwMode="auto">
            <a:xfrm flipH="1">
              <a:off x="3980" y="1586"/>
              <a:ext cx="43" cy="44"/>
            </a:xfrm>
            <a:prstGeom prst="ellipse">
              <a:avLst/>
            </a:prstGeom>
            <a:solidFill>
              <a:srgbClr val="00FF00"/>
            </a:solidFill>
            <a:ln w="19050">
              <a:solidFill>
                <a:schemeClr val="tx1"/>
              </a:solidFill>
              <a:round/>
              <a:headEnd/>
              <a:tailEnd/>
            </a:ln>
            <a:effectLst/>
          </p:spPr>
          <p:txBody>
            <a:bodyPr wrap="none" anchor="ctr"/>
            <a:lstStyle/>
            <a:p>
              <a:endParaRPr lang="en-US"/>
            </a:p>
          </p:txBody>
        </p:sp>
        <p:sp>
          <p:nvSpPr>
            <p:cNvPr id="240729" name="Oval 89"/>
            <p:cNvSpPr>
              <a:spLocks noChangeArrowheads="1"/>
            </p:cNvSpPr>
            <p:nvPr/>
          </p:nvSpPr>
          <p:spPr bwMode="auto">
            <a:xfrm flipH="1">
              <a:off x="3836" y="1513"/>
              <a:ext cx="43" cy="45"/>
            </a:xfrm>
            <a:prstGeom prst="ellipse">
              <a:avLst/>
            </a:prstGeom>
            <a:solidFill>
              <a:srgbClr val="00FF00"/>
            </a:solidFill>
            <a:ln w="19050">
              <a:solidFill>
                <a:schemeClr val="tx1"/>
              </a:solidFill>
              <a:round/>
              <a:headEnd/>
              <a:tailEnd/>
            </a:ln>
            <a:effectLst/>
          </p:spPr>
          <p:txBody>
            <a:bodyPr wrap="none" anchor="ctr"/>
            <a:lstStyle/>
            <a:p>
              <a:endParaRPr lang="en-US"/>
            </a:p>
          </p:txBody>
        </p:sp>
        <p:sp>
          <p:nvSpPr>
            <p:cNvPr id="240730" name="Oval 90"/>
            <p:cNvSpPr>
              <a:spLocks noChangeArrowheads="1"/>
            </p:cNvSpPr>
            <p:nvPr/>
          </p:nvSpPr>
          <p:spPr bwMode="auto">
            <a:xfrm flipH="1">
              <a:off x="3727" y="1659"/>
              <a:ext cx="44" cy="43"/>
            </a:xfrm>
            <a:prstGeom prst="ellipse">
              <a:avLst/>
            </a:prstGeom>
            <a:solidFill>
              <a:srgbClr val="00FF00"/>
            </a:solidFill>
            <a:ln w="19050">
              <a:solidFill>
                <a:schemeClr val="tx1"/>
              </a:solidFill>
              <a:round/>
              <a:headEnd/>
              <a:tailEnd/>
            </a:ln>
            <a:effectLst/>
          </p:spPr>
          <p:txBody>
            <a:bodyPr wrap="none" anchor="ctr"/>
            <a:lstStyle/>
            <a:p>
              <a:endParaRPr lang="en-US"/>
            </a:p>
          </p:txBody>
        </p:sp>
        <p:sp>
          <p:nvSpPr>
            <p:cNvPr id="240731" name="Oval 91"/>
            <p:cNvSpPr>
              <a:spLocks noChangeArrowheads="1"/>
            </p:cNvSpPr>
            <p:nvPr/>
          </p:nvSpPr>
          <p:spPr bwMode="auto">
            <a:xfrm flipH="1">
              <a:off x="1701" y="1947"/>
              <a:ext cx="43" cy="44"/>
            </a:xfrm>
            <a:prstGeom prst="ellipse">
              <a:avLst/>
            </a:prstGeom>
            <a:solidFill>
              <a:srgbClr val="00FF00"/>
            </a:solidFill>
            <a:ln w="19050">
              <a:solidFill>
                <a:schemeClr val="tx1"/>
              </a:solidFill>
              <a:round/>
              <a:headEnd/>
              <a:tailEnd/>
            </a:ln>
            <a:effectLst/>
          </p:spPr>
          <p:txBody>
            <a:bodyPr wrap="none" anchor="ctr"/>
            <a:lstStyle/>
            <a:p>
              <a:endParaRPr lang="en-US"/>
            </a:p>
          </p:txBody>
        </p:sp>
        <p:sp>
          <p:nvSpPr>
            <p:cNvPr id="240732" name="Oval 92"/>
            <p:cNvSpPr>
              <a:spLocks noChangeArrowheads="1"/>
            </p:cNvSpPr>
            <p:nvPr/>
          </p:nvSpPr>
          <p:spPr bwMode="auto">
            <a:xfrm flipH="1">
              <a:off x="1955" y="1767"/>
              <a:ext cx="43" cy="44"/>
            </a:xfrm>
            <a:prstGeom prst="ellipse">
              <a:avLst/>
            </a:prstGeom>
            <a:solidFill>
              <a:srgbClr val="00FF00"/>
            </a:solidFill>
            <a:ln w="19050">
              <a:solidFill>
                <a:schemeClr val="tx1"/>
              </a:solidFill>
              <a:round/>
              <a:headEnd/>
              <a:tailEnd/>
            </a:ln>
            <a:effectLst/>
          </p:spPr>
          <p:txBody>
            <a:bodyPr wrap="none" anchor="ctr"/>
            <a:lstStyle/>
            <a:p>
              <a:endParaRPr lang="en-US"/>
            </a:p>
          </p:txBody>
        </p:sp>
        <p:sp>
          <p:nvSpPr>
            <p:cNvPr id="240733" name="Oval 93"/>
            <p:cNvSpPr>
              <a:spLocks noChangeArrowheads="1"/>
            </p:cNvSpPr>
            <p:nvPr/>
          </p:nvSpPr>
          <p:spPr bwMode="auto">
            <a:xfrm flipH="1">
              <a:off x="3111" y="1911"/>
              <a:ext cx="45" cy="44"/>
            </a:xfrm>
            <a:prstGeom prst="ellipse">
              <a:avLst/>
            </a:prstGeom>
            <a:solidFill>
              <a:srgbClr val="00FF00"/>
            </a:solidFill>
            <a:ln w="19050">
              <a:solidFill>
                <a:schemeClr val="tx1"/>
              </a:solidFill>
              <a:round/>
              <a:headEnd/>
              <a:tailEnd/>
            </a:ln>
            <a:effectLst/>
          </p:spPr>
          <p:txBody>
            <a:bodyPr wrap="none" anchor="ctr"/>
            <a:lstStyle/>
            <a:p>
              <a:endParaRPr lang="en-US"/>
            </a:p>
          </p:txBody>
        </p:sp>
        <p:sp>
          <p:nvSpPr>
            <p:cNvPr id="240734" name="Oval 94"/>
            <p:cNvSpPr>
              <a:spLocks noChangeArrowheads="1"/>
            </p:cNvSpPr>
            <p:nvPr/>
          </p:nvSpPr>
          <p:spPr bwMode="auto">
            <a:xfrm flipH="1">
              <a:off x="3040" y="2128"/>
              <a:ext cx="43" cy="44"/>
            </a:xfrm>
            <a:prstGeom prst="ellipse">
              <a:avLst/>
            </a:prstGeom>
            <a:solidFill>
              <a:srgbClr val="00FF00"/>
            </a:solidFill>
            <a:ln w="19050">
              <a:solidFill>
                <a:schemeClr val="tx1"/>
              </a:solidFill>
              <a:round/>
              <a:headEnd/>
              <a:tailEnd/>
            </a:ln>
            <a:effectLst/>
          </p:spPr>
          <p:txBody>
            <a:bodyPr wrap="none" anchor="ctr"/>
            <a:lstStyle/>
            <a:p>
              <a:endParaRPr lang="en-US"/>
            </a:p>
          </p:txBody>
        </p:sp>
        <p:sp>
          <p:nvSpPr>
            <p:cNvPr id="240735" name="Oval 95"/>
            <p:cNvSpPr>
              <a:spLocks noChangeArrowheads="1"/>
            </p:cNvSpPr>
            <p:nvPr/>
          </p:nvSpPr>
          <p:spPr bwMode="auto">
            <a:xfrm flipH="1">
              <a:off x="3257" y="2020"/>
              <a:ext cx="43" cy="43"/>
            </a:xfrm>
            <a:prstGeom prst="ellipse">
              <a:avLst/>
            </a:prstGeom>
            <a:solidFill>
              <a:srgbClr val="00FF00"/>
            </a:solidFill>
            <a:ln w="19050">
              <a:solidFill>
                <a:schemeClr val="tx1"/>
              </a:solidFill>
              <a:round/>
              <a:headEnd/>
              <a:tailEnd/>
            </a:ln>
            <a:effectLst/>
          </p:spPr>
          <p:txBody>
            <a:bodyPr wrap="none" anchor="ctr"/>
            <a:lstStyle/>
            <a:p>
              <a:endParaRPr lang="en-US"/>
            </a:p>
          </p:txBody>
        </p:sp>
        <p:sp>
          <p:nvSpPr>
            <p:cNvPr id="240736" name="Oval 96"/>
            <p:cNvSpPr>
              <a:spLocks noChangeArrowheads="1"/>
            </p:cNvSpPr>
            <p:nvPr/>
          </p:nvSpPr>
          <p:spPr bwMode="auto">
            <a:xfrm flipH="1">
              <a:off x="2532" y="2020"/>
              <a:ext cx="45" cy="43"/>
            </a:xfrm>
            <a:prstGeom prst="ellipse">
              <a:avLst/>
            </a:prstGeom>
            <a:solidFill>
              <a:srgbClr val="00FF00"/>
            </a:solidFill>
            <a:ln w="19050">
              <a:solidFill>
                <a:schemeClr val="tx1"/>
              </a:solidFill>
              <a:round/>
              <a:headEnd/>
              <a:tailEnd/>
            </a:ln>
            <a:effectLst/>
          </p:spPr>
          <p:txBody>
            <a:bodyPr wrap="none" anchor="ctr"/>
            <a:lstStyle/>
            <a:p>
              <a:endParaRPr lang="en-US"/>
            </a:p>
          </p:txBody>
        </p:sp>
        <p:sp>
          <p:nvSpPr>
            <p:cNvPr id="240737" name="Oval 97"/>
            <p:cNvSpPr>
              <a:spLocks noChangeArrowheads="1"/>
            </p:cNvSpPr>
            <p:nvPr/>
          </p:nvSpPr>
          <p:spPr bwMode="auto">
            <a:xfrm flipH="1">
              <a:off x="2569" y="1767"/>
              <a:ext cx="44" cy="44"/>
            </a:xfrm>
            <a:prstGeom prst="ellipse">
              <a:avLst/>
            </a:prstGeom>
            <a:solidFill>
              <a:srgbClr val="00FF00"/>
            </a:solidFill>
            <a:ln w="19050">
              <a:solidFill>
                <a:schemeClr val="tx1"/>
              </a:solidFill>
              <a:round/>
              <a:headEnd/>
              <a:tailEnd/>
            </a:ln>
            <a:effectLst/>
          </p:spPr>
          <p:txBody>
            <a:bodyPr wrap="none" anchor="ctr"/>
            <a:lstStyle/>
            <a:p>
              <a:endParaRPr lang="en-US"/>
            </a:p>
          </p:txBody>
        </p:sp>
        <p:sp>
          <p:nvSpPr>
            <p:cNvPr id="240738" name="Oval 98"/>
            <p:cNvSpPr>
              <a:spLocks noChangeArrowheads="1"/>
            </p:cNvSpPr>
            <p:nvPr/>
          </p:nvSpPr>
          <p:spPr bwMode="auto">
            <a:xfrm flipH="1">
              <a:off x="2388" y="2525"/>
              <a:ext cx="44" cy="44"/>
            </a:xfrm>
            <a:prstGeom prst="ellipse">
              <a:avLst/>
            </a:prstGeom>
            <a:solidFill>
              <a:srgbClr val="00FF00"/>
            </a:solidFill>
            <a:ln w="19050">
              <a:solidFill>
                <a:schemeClr val="tx1"/>
              </a:solidFill>
              <a:round/>
              <a:headEnd/>
              <a:tailEnd/>
            </a:ln>
            <a:effectLst/>
          </p:spPr>
          <p:txBody>
            <a:bodyPr wrap="none" anchor="ctr"/>
            <a:lstStyle/>
            <a:p>
              <a:endParaRPr lang="en-US"/>
            </a:p>
          </p:txBody>
        </p:sp>
        <p:sp>
          <p:nvSpPr>
            <p:cNvPr id="240739" name="Oval 99"/>
            <p:cNvSpPr>
              <a:spLocks noChangeArrowheads="1"/>
            </p:cNvSpPr>
            <p:nvPr/>
          </p:nvSpPr>
          <p:spPr bwMode="auto">
            <a:xfrm flipH="1">
              <a:off x="3257" y="2742"/>
              <a:ext cx="43" cy="43"/>
            </a:xfrm>
            <a:prstGeom prst="ellipse">
              <a:avLst/>
            </a:prstGeom>
            <a:solidFill>
              <a:srgbClr val="00FF00"/>
            </a:solidFill>
            <a:ln w="19050">
              <a:solidFill>
                <a:schemeClr val="tx1"/>
              </a:solidFill>
              <a:round/>
              <a:headEnd/>
              <a:tailEnd/>
            </a:ln>
            <a:effectLst/>
          </p:spPr>
          <p:txBody>
            <a:bodyPr wrap="none" anchor="ctr"/>
            <a:lstStyle/>
            <a:p>
              <a:endParaRPr lang="en-US"/>
            </a:p>
          </p:txBody>
        </p:sp>
        <p:sp>
          <p:nvSpPr>
            <p:cNvPr id="240740" name="Oval 100"/>
            <p:cNvSpPr>
              <a:spLocks noChangeArrowheads="1"/>
            </p:cNvSpPr>
            <p:nvPr/>
          </p:nvSpPr>
          <p:spPr bwMode="auto">
            <a:xfrm flipH="1">
              <a:off x="3292" y="2489"/>
              <a:ext cx="44" cy="44"/>
            </a:xfrm>
            <a:prstGeom prst="ellipse">
              <a:avLst/>
            </a:prstGeom>
            <a:solidFill>
              <a:srgbClr val="00FF00"/>
            </a:solidFill>
            <a:ln w="19050">
              <a:solidFill>
                <a:schemeClr val="tx1"/>
              </a:solidFill>
              <a:round/>
              <a:headEnd/>
              <a:tailEnd/>
            </a:ln>
            <a:effectLst/>
          </p:spPr>
          <p:txBody>
            <a:bodyPr wrap="none" anchor="ctr"/>
            <a:lstStyle/>
            <a:p>
              <a:endParaRPr lang="en-US"/>
            </a:p>
          </p:txBody>
        </p:sp>
        <p:sp>
          <p:nvSpPr>
            <p:cNvPr id="240741" name="Oval 101"/>
            <p:cNvSpPr>
              <a:spLocks noChangeArrowheads="1"/>
            </p:cNvSpPr>
            <p:nvPr/>
          </p:nvSpPr>
          <p:spPr bwMode="auto">
            <a:xfrm flipH="1">
              <a:off x="3800" y="2669"/>
              <a:ext cx="43" cy="45"/>
            </a:xfrm>
            <a:prstGeom prst="ellipse">
              <a:avLst/>
            </a:prstGeom>
            <a:solidFill>
              <a:srgbClr val="00FF00"/>
            </a:solidFill>
            <a:ln w="19050">
              <a:solidFill>
                <a:schemeClr val="tx1"/>
              </a:solidFill>
              <a:round/>
              <a:headEnd/>
              <a:tailEnd/>
            </a:ln>
            <a:effectLst/>
          </p:spPr>
          <p:txBody>
            <a:bodyPr wrap="none" anchor="ctr"/>
            <a:lstStyle/>
            <a:p>
              <a:endParaRPr lang="en-US"/>
            </a:p>
          </p:txBody>
        </p:sp>
        <p:sp>
          <p:nvSpPr>
            <p:cNvPr id="240742" name="Oval 102"/>
            <p:cNvSpPr>
              <a:spLocks noChangeArrowheads="1"/>
            </p:cNvSpPr>
            <p:nvPr/>
          </p:nvSpPr>
          <p:spPr bwMode="auto">
            <a:xfrm flipH="1">
              <a:off x="3836" y="2525"/>
              <a:ext cx="43" cy="44"/>
            </a:xfrm>
            <a:prstGeom prst="ellipse">
              <a:avLst/>
            </a:prstGeom>
            <a:solidFill>
              <a:srgbClr val="00FF00"/>
            </a:solidFill>
            <a:ln w="19050">
              <a:solidFill>
                <a:schemeClr val="tx1"/>
              </a:solidFill>
              <a:round/>
              <a:headEnd/>
              <a:tailEnd/>
            </a:ln>
            <a:effectLst/>
          </p:spPr>
          <p:txBody>
            <a:bodyPr wrap="none" anchor="ctr"/>
            <a:lstStyle/>
            <a:p>
              <a:endParaRPr lang="en-US"/>
            </a:p>
          </p:txBody>
        </p:sp>
        <p:sp>
          <p:nvSpPr>
            <p:cNvPr id="240743" name="Oval 103"/>
            <p:cNvSpPr>
              <a:spLocks noChangeArrowheads="1"/>
            </p:cNvSpPr>
            <p:nvPr/>
          </p:nvSpPr>
          <p:spPr bwMode="auto">
            <a:xfrm flipH="1">
              <a:off x="3655" y="2669"/>
              <a:ext cx="43" cy="45"/>
            </a:xfrm>
            <a:prstGeom prst="ellipse">
              <a:avLst/>
            </a:prstGeom>
            <a:solidFill>
              <a:srgbClr val="00FF00"/>
            </a:solidFill>
            <a:ln w="19050">
              <a:solidFill>
                <a:schemeClr val="tx1"/>
              </a:solidFill>
              <a:round/>
              <a:headEnd/>
              <a:tailEnd/>
            </a:ln>
            <a:effectLst/>
          </p:spPr>
          <p:txBody>
            <a:bodyPr wrap="none" anchor="ctr"/>
            <a:lstStyle/>
            <a:p>
              <a:endParaRPr lang="en-US"/>
            </a:p>
          </p:txBody>
        </p:sp>
        <p:sp>
          <p:nvSpPr>
            <p:cNvPr id="240746" name="Oval 106"/>
            <p:cNvSpPr>
              <a:spLocks noChangeArrowheads="1"/>
            </p:cNvSpPr>
            <p:nvPr/>
          </p:nvSpPr>
          <p:spPr bwMode="auto">
            <a:xfrm flipH="1">
              <a:off x="3582" y="3247"/>
              <a:ext cx="45" cy="45"/>
            </a:xfrm>
            <a:prstGeom prst="ellipse">
              <a:avLst/>
            </a:prstGeom>
            <a:solidFill>
              <a:srgbClr val="00FF00"/>
            </a:solidFill>
            <a:ln w="19050">
              <a:solidFill>
                <a:schemeClr val="tx1"/>
              </a:solidFill>
              <a:round/>
              <a:headEnd/>
              <a:tailEnd/>
            </a:ln>
            <a:effectLst/>
          </p:spPr>
          <p:txBody>
            <a:bodyPr wrap="none" anchor="ctr"/>
            <a:lstStyle/>
            <a:p>
              <a:endParaRPr lang="en-US"/>
            </a:p>
          </p:txBody>
        </p:sp>
        <p:sp>
          <p:nvSpPr>
            <p:cNvPr id="240747" name="Oval 107"/>
            <p:cNvSpPr>
              <a:spLocks noChangeArrowheads="1"/>
            </p:cNvSpPr>
            <p:nvPr/>
          </p:nvSpPr>
          <p:spPr bwMode="auto">
            <a:xfrm flipH="1">
              <a:off x="3619" y="3140"/>
              <a:ext cx="43" cy="42"/>
            </a:xfrm>
            <a:prstGeom prst="ellipse">
              <a:avLst/>
            </a:prstGeom>
            <a:solidFill>
              <a:srgbClr val="00FF00"/>
            </a:solidFill>
            <a:ln w="19050">
              <a:solidFill>
                <a:schemeClr val="tx1"/>
              </a:solidFill>
              <a:round/>
              <a:headEnd/>
              <a:tailEnd/>
            </a:ln>
            <a:effectLst/>
          </p:spPr>
          <p:txBody>
            <a:bodyPr wrap="none" anchor="ctr"/>
            <a:lstStyle/>
            <a:p>
              <a:endParaRPr lang="en-US"/>
            </a:p>
          </p:txBody>
        </p:sp>
        <p:sp>
          <p:nvSpPr>
            <p:cNvPr id="240748" name="Oval 108"/>
            <p:cNvSpPr>
              <a:spLocks noChangeArrowheads="1"/>
            </p:cNvSpPr>
            <p:nvPr/>
          </p:nvSpPr>
          <p:spPr bwMode="auto">
            <a:xfrm flipH="1">
              <a:off x="3040" y="3247"/>
              <a:ext cx="43" cy="45"/>
            </a:xfrm>
            <a:prstGeom prst="ellipse">
              <a:avLst/>
            </a:prstGeom>
            <a:solidFill>
              <a:srgbClr val="00FF00"/>
            </a:solidFill>
            <a:ln w="19050">
              <a:solidFill>
                <a:schemeClr val="tx1"/>
              </a:solidFill>
              <a:round/>
              <a:headEnd/>
              <a:tailEnd/>
            </a:ln>
            <a:effectLst/>
          </p:spPr>
          <p:txBody>
            <a:bodyPr wrap="none" anchor="ctr"/>
            <a:lstStyle/>
            <a:p>
              <a:endParaRPr lang="en-US"/>
            </a:p>
          </p:txBody>
        </p:sp>
        <p:sp>
          <p:nvSpPr>
            <p:cNvPr id="240749" name="Oval 109"/>
            <p:cNvSpPr>
              <a:spLocks noChangeArrowheads="1"/>
            </p:cNvSpPr>
            <p:nvPr/>
          </p:nvSpPr>
          <p:spPr bwMode="auto">
            <a:xfrm flipH="1">
              <a:off x="2786" y="3284"/>
              <a:ext cx="44" cy="43"/>
            </a:xfrm>
            <a:prstGeom prst="ellipse">
              <a:avLst/>
            </a:prstGeom>
            <a:solidFill>
              <a:srgbClr val="00FF00"/>
            </a:solidFill>
            <a:ln w="19050">
              <a:solidFill>
                <a:schemeClr val="tx1"/>
              </a:solidFill>
              <a:round/>
              <a:headEnd/>
              <a:tailEnd/>
            </a:ln>
            <a:effectLst/>
          </p:spPr>
          <p:txBody>
            <a:bodyPr wrap="none" anchor="ctr"/>
            <a:lstStyle/>
            <a:p>
              <a:endParaRPr lang="en-US"/>
            </a:p>
          </p:txBody>
        </p:sp>
        <p:sp>
          <p:nvSpPr>
            <p:cNvPr id="240750" name="Oval 110"/>
            <p:cNvSpPr>
              <a:spLocks noChangeArrowheads="1"/>
            </p:cNvSpPr>
            <p:nvPr/>
          </p:nvSpPr>
          <p:spPr bwMode="auto">
            <a:xfrm flipH="1">
              <a:off x="3148" y="3355"/>
              <a:ext cx="44" cy="44"/>
            </a:xfrm>
            <a:prstGeom prst="ellipse">
              <a:avLst/>
            </a:prstGeom>
            <a:solidFill>
              <a:srgbClr val="00FF00"/>
            </a:solidFill>
            <a:ln w="19050">
              <a:solidFill>
                <a:schemeClr val="tx1"/>
              </a:solidFill>
              <a:round/>
              <a:headEnd/>
              <a:tailEnd/>
            </a:ln>
            <a:effectLst/>
          </p:spPr>
          <p:txBody>
            <a:bodyPr wrap="none" anchor="ctr"/>
            <a:lstStyle/>
            <a:p>
              <a:endParaRPr lang="en-US"/>
            </a:p>
          </p:txBody>
        </p:sp>
        <p:sp>
          <p:nvSpPr>
            <p:cNvPr id="240751" name="Oval 111"/>
            <p:cNvSpPr>
              <a:spLocks noChangeArrowheads="1"/>
            </p:cNvSpPr>
            <p:nvPr/>
          </p:nvSpPr>
          <p:spPr bwMode="auto">
            <a:xfrm flipH="1">
              <a:off x="2497" y="3428"/>
              <a:ext cx="43" cy="44"/>
            </a:xfrm>
            <a:prstGeom prst="ellipse">
              <a:avLst/>
            </a:prstGeom>
            <a:solidFill>
              <a:srgbClr val="00FF00"/>
            </a:solidFill>
            <a:ln w="19050">
              <a:solidFill>
                <a:schemeClr val="tx1"/>
              </a:solidFill>
              <a:round/>
              <a:headEnd/>
              <a:tailEnd/>
            </a:ln>
            <a:effectLst/>
          </p:spPr>
          <p:txBody>
            <a:bodyPr wrap="none" anchor="ctr"/>
            <a:lstStyle/>
            <a:p>
              <a:endParaRPr lang="en-US"/>
            </a:p>
          </p:txBody>
        </p:sp>
        <p:sp>
          <p:nvSpPr>
            <p:cNvPr id="240752" name="Oval 112"/>
            <p:cNvSpPr>
              <a:spLocks noChangeArrowheads="1"/>
            </p:cNvSpPr>
            <p:nvPr/>
          </p:nvSpPr>
          <p:spPr bwMode="auto">
            <a:xfrm flipH="1">
              <a:off x="2207" y="3247"/>
              <a:ext cx="44" cy="45"/>
            </a:xfrm>
            <a:prstGeom prst="ellipse">
              <a:avLst/>
            </a:prstGeom>
            <a:solidFill>
              <a:srgbClr val="00FF00"/>
            </a:solidFill>
            <a:ln w="19050">
              <a:solidFill>
                <a:schemeClr val="tx1"/>
              </a:solidFill>
              <a:round/>
              <a:headEnd/>
              <a:tailEnd/>
            </a:ln>
            <a:effectLst/>
          </p:spPr>
          <p:txBody>
            <a:bodyPr wrap="none" anchor="ctr"/>
            <a:lstStyle/>
            <a:p>
              <a:endParaRPr lang="en-US"/>
            </a:p>
          </p:txBody>
        </p:sp>
        <p:sp>
          <p:nvSpPr>
            <p:cNvPr id="240753" name="Oval 113"/>
            <p:cNvSpPr>
              <a:spLocks noChangeArrowheads="1"/>
            </p:cNvSpPr>
            <p:nvPr/>
          </p:nvSpPr>
          <p:spPr bwMode="auto">
            <a:xfrm flipH="1">
              <a:off x="2280" y="3464"/>
              <a:ext cx="43" cy="44"/>
            </a:xfrm>
            <a:prstGeom prst="ellipse">
              <a:avLst/>
            </a:prstGeom>
            <a:solidFill>
              <a:srgbClr val="00FF00"/>
            </a:solidFill>
            <a:ln w="19050">
              <a:solidFill>
                <a:schemeClr val="tx1"/>
              </a:solidFill>
              <a:round/>
              <a:headEnd/>
              <a:tailEnd/>
            </a:ln>
            <a:effectLst/>
          </p:spPr>
          <p:txBody>
            <a:bodyPr wrap="none" anchor="ctr"/>
            <a:lstStyle/>
            <a:p>
              <a:endParaRPr lang="en-US"/>
            </a:p>
          </p:txBody>
        </p:sp>
        <p:sp>
          <p:nvSpPr>
            <p:cNvPr id="240754" name="Oval 114"/>
            <p:cNvSpPr>
              <a:spLocks noChangeArrowheads="1"/>
            </p:cNvSpPr>
            <p:nvPr/>
          </p:nvSpPr>
          <p:spPr bwMode="auto">
            <a:xfrm flipH="1">
              <a:off x="1556" y="3211"/>
              <a:ext cx="43" cy="44"/>
            </a:xfrm>
            <a:prstGeom prst="ellipse">
              <a:avLst/>
            </a:prstGeom>
            <a:solidFill>
              <a:srgbClr val="00FF00"/>
            </a:solidFill>
            <a:ln w="19050">
              <a:solidFill>
                <a:schemeClr val="tx1"/>
              </a:solidFill>
              <a:round/>
              <a:headEnd/>
              <a:tailEnd/>
            </a:ln>
            <a:effectLst/>
          </p:spPr>
          <p:txBody>
            <a:bodyPr wrap="none" anchor="ctr"/>
            <a:lstStyle/>
            <a:p>
              <a:endParaRPr lang="en-US"/>
            </a:p>
          </p:txBody>
        </p:sp>
        <p:sp>
          <p:nvSpPr>
            <p:cNvPr id="240755" name="Oval 115"/>
            <p:cNvSpPr>
              <a:spLocks noChangeArrowheads="1"/>
            </p:cNvSpPr>
            <p:nvPr/>
          </p:nvSpPr>
          <p:spPr bwMode="auto">
            <a:xfrm flipH="1">
              <a:off x="1701" y="3030"/>
              <a:ext cx="43" cy="45"/>
            </a:xfrm>
            <a:prstGeom prst="ellipse">
              <a:avLst/>
            </a:prstGeom>
            <a:solidFill>
              <a:srgbClr val="00FF00"/>
            </a:solidFill>
            <a:ln w="19050">
              <a:solidFill>
                <a:schemeClr val="tx1"/>
              </a:solidFill>
              <a:round/>
              <a:headEnd/>
              <a:tailEnd/>
            </a:ln>
            <a:effectLst/>
          </p:spPr>
          <p:txBody>
            <a:bodyPr wrap="none" anchor="ctr"/>
            <a:lstStyle/>
            <a:p>
              <a:endParaRPr lang="en-US"/>
            </a:p>
          </p:txBody>
        </p:sp>
        <p:sp>
          <p:nvSpPr>
            <p:cNvPr id="240759" name="Oval 119"/>
            <p:cNvSpPr>
              <a:spLocks noChangeArrowheads="1"/>
            </p:cNvSpPr>
            <p:nvPr/>
          </p:nvSpPr>
          <p:spPr bwMode="auto">
            <a:xfrm flipH="1">
              <a:off x="2135" y="1298"/>
              <a:ext cx="43" cy="43"/>
            </a:xfrm>
            <a:prstGeom prst="ellipse">
              <a:avLst/>
            </a:prstGeom>
            <a:solidFill>
              <a:srgbClr val="0000FF"/>
            </a:solidFill>
            <a:ln w="19050">
              <a:solidFill>
                <a:schemeClr val="tx1"/>
              </a:solidFill>
              <a:round/>
              <a:headEnd/>
              <a:tailEnd/>
            </a:ln>
            <a:effectLst/>
          </p:spPr>
          <p:txBody>
            <a:bodyPr wrap="none" anchor="ctr"/>
            <a:lstStyle/>
            <a:p>
              <a:endParaRPr lang="en-US"/>
            </a:p>
          </p:txBody>
        </p:sp>
        <p:sp>
          <p:nvSpPr>
            <p:cNvPr id="240760" name="Oval 120"/>
            <p:cNvSpPr>
              <a:spLocks noChangeArrowheads="1"/>
            </p:cNvSpPr>
            <p:nvPr/>
          </p:nvSpPr>
          <p:spPr bwMode="auto">
            <a:xfrm flipH="1">
              <a:off x="2243" y="1478"/>
              <a:ext cx="45" cy="43"/>
            </a:xfrm>
            <a:prstGeom prst="ellipse">
              <a:avLst/>
            </a:prstGeom>
            <a:solidFill>
              <a:srgbClr val="0000FF"/>
            </a:solidFill>
            <a:ln w="19050">
              <a:solidFill>
                <a:schemeClr val="tx1"/>
              </a:solidFill>
              <a:round/>
              <a:headEnd/>
              <a:tailEnd/>
            </a:ln>
            <a:effectLst/>
          </p:spPr>
          <p:txBody>
            <a:bodyPr wrap="none" anchor="ctr"/>
            <a:lstStyle/>
            <a:p>
              <a:endParaRPr lang="en-US"/>
            </a:p>
          </p:txBody>
        </p:sp>
        <p:sp>
          <p:nvSpPr>
            <p:cNvPr id="240761" name="Oval 121"/>
            <p:cNvSpPr>
              <a:spLocks noChangeArrowheads="1"/>
            </p:cNvSpPr>
            <p:nvPr/>
          </p:nvSpPr>
          <p:spPr bwMode="auto">
            <a:xfrm flipH="1">
              <a:off x="3257" y="1622"/>
              <a:ext cx="43" cy="43"/>
            </a:xfrm>
            <a:prstGeom prst="ellipse">
              <a:avLst/>
            </a:prstGeom>
            <a:solidFill>
              <a:srgbClr val="0000FF"/>
            </a:solidFill>
            <a:ln w="19050">
              <a:solidFill>
                <a:schemeClr val="tx1"/>
              </a:solidFill>
              <a:round/>
              <a:headEnd/>
              <a:tailEnd/>
            </a:ln>
            <a:effectLst/>
          </p:spPr>
          <p:txBody>
            <a:bodyPr wrap="none" anchor="ctr"/>
            <a:lstStyle/>
            <a:p>
              <a:endParaRPr lang="en-US"/>
            </a:p>
          </p:txBody>
        </p:sp>
        <p:sp>
          <p:nvSpPr>
            <p:cNvPr id="240762" name="Oval 122"/>
            <p:cNvSpPr>
              <a:spLocks noChangeArrowheads="1"/>
            </p:cNvSpPr>
            <p:nvPr/>
          </p:nvSpPr>
          <p:spPr bwMode="auto">
            <a:xfrm flipH="1">
              <a:off x="3148" y="1442"/>
              <a:ext cx="44" cy="43"/>
            </a:xfrm>
            <a:prstGeom prst="ellipse">
              <a:avLst/>
            </a:prstGeom>
            <a:solidFill>
              <a:srgbClr val="0000FF"/>
            </a:solidFill>
            <a:ln w="19050">
              <a:solidFill>
                <a:schemeClr val="tx1"/>
              </a:solidFill>
              <a:round/>
              <a:headEnd/>
              <a:tailEnd/>
            </a:ln>
            <a:effectLst/>
          </p:spPr>
          <p:txBody>
            <a:bodyPr wrap="none" anchor="ctr"/>
            <a:lstStyle/>
            <a:p>
              <a:endParaRPr lang="en-US"/>
            </a:p>
          </p:txBody>
        </p:sp>
        <p:sp>
          <p:nvSpPr>
            <p:cNvPr id="240763" name="Oval 123"/>
            <p:cNvSpPr>
              <a:spLocks noChangeArrowheads="1"/>
            </p:cNvSpPr>
            <p:nvPr/>
          </p:nvSpPr>
          <p:spPr bwMode="auto">
            <a:xfrm flipH="1">
              <a:off x="3836" y="1586"/>
              <a:ext cx="43" cy="44"/>
            </a:xfrm>
            <a:prstGeom prst="ellipse">
              <a:avLst/>
            </a:prstGeom>
            <a:solidFill>
              <a:srgbClr val="0000FF"/>
            </a:solidFill>
            <a:ln w="19050">
              <a:solidFill>
                <a:schemeClr val="tx1"/>
              </a:solidFill>
              <a:round/>
              <a:headEnd/>
              <a:tailEnd/>
            </a:ln>
            <a:effectLst/>
          </p:spPr>
          <p:txBody>
            <a:bodyPr wrap="none" anchor="ctr"/>
            <a:lstStyle/>
            <a:p>
              <a:endParaRPr lang="en-US"/>
            </a:p>
          </p:txBody>
        </p:sp>
        <p:sp>
          <p:nvSpPr>
            <p:cNvPr id="240764" name="Oval 124"/>
            <p:cNvSpPr>
              <a:spLocks noChangeArrowheads="1"/>
            </p:cNvSpPr>
            <p:nvPr/>
          </p:nvSpPr>
          <p:spPr bwMode="auto">
            <a:xfrm flipH="1">
              <a:off x="4053" y="1767"/>
              <a:ext cx="43" cy="44"/>
            </a:xfrm>
            <a:prstGeom prst="ellipse">
              <a:avLst/>
            </a:prstGeom>
            <a:solidFill>
              <a:srgbClr val="0000FF"/>
            </a:solidFill>
            <a:ln w="19050">
              <a:solidFill>
                <a:schemeClr val="tx1"/>
              </a:solidFill>
              <a:round/>
              <a:headEnd/>
              <a:tailEnd/>
            </a:ln>
            <a:effectLst/>
          </p:spPr>
          <p:txBody>
            <a:bodyPr wrap="none" anchor="ctr"/>
            <a:lstStyle/>
            <a:p>
              <a:endParaRPr lang="en-US"/>
            </a:p>
          </p:txBody>
        </p:sp>
        <p:sp>
          <p:nvSpPr>
            <p:cNvPr id="240765" name="Oval 125"/>
            <p:cNvSpPr>
              <a:spLocks noChangeArrowheads="1"/>
            </p:cNvSpPr>
            <p:nvPr/>
          </p:nvSpPr>
          <p:spPr bwMode="auto">
            <a:xfrm flipH="1">
              <a:off x="3655" y="3428"/>
              <a:ext cx="43" cy="44"/>
            </a:xfrm>
            <a:prstGeom prst="ellipse">
              <a:avLst/>
            </a:prstGeom>
            <a:solidFill>
              <a:srgbClr val="0000FF"/>
            </a:solidFill>
            <a:ln w="19050">
              <a:solidFill>
                <a:schemeClr val="tx1"/>
              </a:solidFill>
              <a:round/>
              <a:headEnd/>
              <a:tailEnd/>
            </a:ln>
            <a:effectLst/>
          </p:spPr>
          <p:txBody>
            <a:bodyPr wrap="none" anchor="ctr"/>
            <a:lstStyle/>
            <a:p>
              <a:endParaRPr lang="en-US"/>
            </a:p>
          </p:txBody>
        </p:sp>
        <p:sp>
          <p:nvSpPr>
            <p:cNvPr id="240766" name="Oval 126"/>
            <p:cNvSpPr>
              <a:spLocks noChangeArrowheads="1"/>
            </p:cNvSpPr>
            <p:nvPr/>
          </p:nvSpPr>
          <p:spPr bwMode="auto">
            <a:xfrm flipH="1">
              <a:off x="3474" y="3392"/>
              <a:ext cx="43" cy="44"/>
            </a:xfrm>
            <a:prstGeom prst="ellipse">
              <a:avLst/>
            </a:prstGeom>
            <a:solidFill>
              <a:srgbClr val="0000FF"/>
            </a:solidFill>
            <a:ln w="19050">
              <a:solidFill>
                <a:schemeClr val="tx1"/>
              </a:solidFill>
              <a:round/>
              <a:headEnd/>
              <a:tailEnd/>
            </a:ln>
            <a:effectLst/>
          </p:spPr>
          <p:txBody>
            <a:bodyPr wrap="none" anchor="ctr"/>
            <a:lstStyle/>
            <a:p>
              <a:endParaRPr lang="en-US"/>
            </a:p>
          </p:txBody>
        </p:sp>
        <p:sp>
          <p:nvSpPr>
            <p:cNvPr id="240767" name="Oval 127"/>
            <p:cNvSpPr>
              <a:spLocks noChangeArrowheads="1"/>
            </p:cNvSpPr>
            <p:nvPr/>
          </p:nvSpPr>
          <p:spPr bwMode="auto">
            <a:xfrm flipH="1">
              <a:off x="3438" y="3103"/>
              <a:ext cx="43" cy="43"/>
            </a:xfrm>
            <a:prstGeom prst="ellipse">
              <a:avLst/>
            </a:prstGeom>
            <a:solidFill>
              <a:srgbClr val="0000FF"/>
            </a:solidFill>
            <a:ln w="19050">
              <a:solidFill>
                <a:schemeClr val="tx1"/>
              </a:solidFill>
              <a:round/>
              <a:headEnd/>
              <a:tailEnd/>
            </a:ln>
            <a:effectLst/>
          </p:spPr>
          <p:txBody>
            <a:bodyPr wrap="none" anchor="ctr"/>
            <a:lstStyle/>
            <a:p>
              <a:endParaRPr lang="en-US"/>
            </a:p>
          </p:txBody>
        </p:sp>
        <p:sp>
          <p:nvSpPr>
            <p:cNvPr id="240768" name="Oval 128"/>
            <p:cNvSpPr>
              <a:spLocks noChangeArrowheads="1"/>
            </p:cNvSpPr>
            <p:nvPr/>
          </p:nvSpPr>
          <p:spPr bwMode="auto">
            <a:xfrm flipH="1">
              <a:off x="2967" y="3140"/>
              <a:ext cx="44" cy="42"/>
            </a:xfrm>
            <a:prstGeom prst="ellipse">
              <a:avLst/>
            </a:prstGeom>
            <a:solidFill>
              <a:srgbClr val="0000FF"/>
            </a:solidFill>
            <a:ln w="19050">
              <a:solidFill>
                <a:schemeClr val="tx1"/>
              </a:solidFill>
              <a:round/>
              <a:headEnd/>
              <a:tailEnd/>
            </a:ln>
            <a:effectLst/>
          </p:spPr>
          <p:txBody>
            <a:bodyPr wrap="none" anchor="ctr"/>
            <a:lstStyle/>
            <a:p>
              <a:endParaRPr lang="en-US"/>
            </a:p>
          </p:txBody>
        </p:sp>
        <p:sp>
          <p:nvSpPr>
            <p:cNvPr id="240769" name="Oval 129"/>
            <p:cNvSpPr>
              <a:spLocks noChangeArrowheads="1"/>
            </p:cNvSpPr>
            <p:nvPr/>
          </p:nvSpPr>
          <p:spPr bwMode="auto">
            <a:xfrm flipH="1">
              <a:off x="3111" y="3175"/>
              <a:ext cx="45" cy="44"/>
            </a:xfrm>
            <a:prstGeom prst="ellipse">
              <a:avLst/>
            </a:prstGeom>
            <a:solidFill>
              <a:srgbClr val="0000FF"/>
            </a:solidFill>
            <a:ln w="19050">
              <a:solidFill>
                <a:schemeClr val="tx1"/>
              </a:solidFill>
              <a:round/>
              <a:headEnd/>
              <a:tailEnd/>
            </a:ln>
            <a:effectLst/>
          </p:spPr>
          <p:txBody>
            <a:bodyPr wrap="none" anchor="ctr"/>
            <a:lstStyle/>
            <a:p>
              <a:endParaRPr lang="en-US"/>
            </a:p>
          </p:txBody>
        </p:sp>
        <p:sp>
          <p:nvSpPr>
            <p:cNvPr id="240770" name="Oval 130"/>
            <p:cNvSpPr>
              <a:spLocks noChangeArrowheads="1"/>
            </p:cNvSpPr>
            <p:nvPr/>
          </p:nvSpPr>
          <p:spPr bwMode="auto">
            <a:xfrm flipH="1">
              <a:off x="2895" y="3284"/>
              <a:ext cx="43" cy="43"/>
            </a:xfrm>
            <a:prstGeom prst="ellipse">
              <a:avLst/>
            </a:prstGeom>
            <a:solidFill>
              <a:srgbClr val="0000FF"/>
            </a:solidFill>
            <a:ln w="19050">
              <a:solidFill>
                <a:schemeClr val="tx1"/>
              </a:solidFill>
              <a:round/>
              <a:headEnd/>
              <a:tailEnd/>
            </a:ln>
            <a:effectLst/>
          </p:spPr>
          <p:txBody>
            <a:bodyPr wrap="none" anchor="ctr"/>
            <a:lstStyle/>
            <a:p>
              <a:endParaRPr lang="en-US"/>
            </a:p>
          </p:txBody>
        </p:sp>
        <p:sp>
          <p:nvSpPr>
            <p:cNvPr id="240771" name="Oval 131"/>
            <p:cNvSpPr>
              <a:spLocks noChangeArrowheads="1"/>
            </p:cNvSpPr>
            <p:nvPr/>
          </p:nvSpPr>
          <p:spPr bwMode="auto">
            <a:xfrm flipH="1">
              <a:off x="2497" y="3320"/>
              <a:ext cx="43" cy="43"/>
            </a:xfrm>
            <a:prstGeom prst="ellipse">
              <a:avLst/>
            </a:prstGeom>
            <a:solidFill>
              <a:srgbClr val="0000FF"/>
            </a:solidFill>
            <a:ln w="19050">
              <a:solidFill>
                <a:schemeClr val="tx1"/>
              </a:solidFill>
              <a:round/>
              <a:headEnd/>
              <a:tailEnd/>
            </a:ln>
            <a:effectLst/>
          </p:spPr>
          <p:txBody>
            <a:bodyPr wrap="none" anchor="ctr"/>
            <a:lstStyle/>
            <a:p>
              <a:endParaRPr lang="en-US"/>
            </a:p>
          </p:txBody>
        </p:sp>
        <p:sp>
          <p:nvSpPr>
            <p:cNvPr id="240772" name="Oval 132"/>
            <p:cNvSpPr>
              <a:spLocks noChangeArrowheads="1"/>
            </p:cNvSpPr>
            <p:nvPr/>
          </p:nvSpPr>
          <p:spPr bwMode="auto">
            <a:xfrm flipH="1">
              <a:off x="2388" y="3464"/>
              <a:ext cx="44" cy="44"/>
            </a:xfrm>
            <a:prstGeom prst="ellipse">
              <a:avLst/>
            </a:prstGeom>
            <a:solidFill>
              <a:srgbClr val="0000FF"/>
            </a:solidFill>
            <a:ln w="19050">
              <a:solidFill>
                <a:schemeClr val="tx1"/>
              </a:solidFill>
              <a:round/>
              <a:headEnd/>
              <a:tailEnd/>
            </a:ln>
            <a:effectLst/>
          </p:spPr>
          <p:txBody>
            <a:bodyPr wrap="none" anchor="ctr"/>
            <a:lstStyle/>
            <a:p>
              <a:endParaRPr lang="en-US"/>
            </a:p>
          </p:txBody>
        </p:sp>
        <p:sp>
          <p:nvSpPr>
            <p:cNvPr id="240773" name="Oval 133"/>
            <p:cNvSpPr>
              <a:spLocks noChangeArrowheads="1"/>
            </p:cNvSpPr>
            <p:nvPr/>
          </p:nvSpPr>
          <p:spPr bwMode="auto">
            <a:xfrm flipH="1">
              <a:off x="1701" y="3211"/>
              <a:ext cx="43" cy="44"/>
            </a:xfrm>
            <a:prstGeom prst="ellipse">
              <a:avLst/>
            </a:prstGeom>
            <a:solidFill>
              <a:srgbClr val="0000FF"/>
            </a:solidFill>
            <a:ln w="19050">
              <a:solidFill>
                <a:schemeClr val="tx1"/>
              </a:solidFill>
              <a:round/>
              <a:headEnd/>
              <a:tailEnd/>
            </a:ln>
            <a:effectLst/>
          </p:spPr>
          <p:txBody>
            <a:bodyPr wrap="none" anchor="ctr"/>
            <a:lstStyle/>
            <a:p>
              <a:endParaRPr lang="en-US"/>
            </a:p>
          </p:txBody>
        </p:sp>
        <p:sp>
          <p:nvSpPr>
            <p:cNvPr id="240774" name="Oval 134"/>
            <p:cNvSpPr>
              <a:spLocks noChangeArrowheads="1"/>
            </p:cNvSpPr>
            <p:nvPr/>
          </p:nvSpPr>
          <p:spPr bwMode="auto">
            <a:xfrm flipH="1">
              <a:off x="1809" y="3030"/>
              <a:ext cx="44" cy="45"/>
            </a:xfrm>
            <a:prstGeom prst="ellipse">
              <a:avLst/>
            </a:prstGeom>
            <a:solidFill>
              <a:srgbClr val="0000FF"/>
            </a:solidFill>
            <a:ln w="19050">
              <a:solidFill>
                <a:schemeClr val="tx1"/>
              </a:solidFill>
              <a:round/>
              <a:headEnd/>
              <a:tailEnd/>
            </a:ln>
            <a:effectLst/>
          </p:spPr>
          <p:txBody>
            <a:bodyPr wrap="none" anchor="ctr"/>
            <a:lstStyle/>
            <a:p>
              <a:endParaRPr lang="en-US"/>
            </a:p>
          </p:txBody>
        </p:sp>
        <p:sp>
          <p:nvSpPr>
            <p:cNvPr id="240775" name="Oval 135"/>
            <p:cNvSpPr>
              <a:spLocks noChangeArrowheads="1"/>
            </p:cNvSpPr>
            <p:nvPr/>
          </p:nvSpPr>
          <p:spPr bwMode="auto">
            <a:xfrm flipH="1">
              <a:off x="1556" y="3103"/>
              <a:ext cx="43" cy="43"/>
            </a:xfrm>
            <a:prstGeom prst="ellipse">
              <a:avLst/>
            </a:prstGeom>
            <a:solidFill>
              <a:srgbClr val="0000FF"/>
            </a:solidFill>
            <a:ln w="19050">
              <a:solidFill>
                <a:schemeClr val="tx1"/>
              </a:solidFill>
              <a:round/>
              <a:headEnd/>
              <a:tailEnd/>
            </a:ln>
            <a:effectLst/>
          </p:spPr>
          <p:txBody>
            <a:bodyPr wrap="none" anchor="ctr"/>
            <a:lstStyle/>
            <a:p>
              <a:endParaRPr lang="en-US"/>
            </a:p>
          </p:txBody>
        </p:sp>
        <p:sp>
          <p:nvSpPr>
            <p:cNvPr id="240778" name="Oval 138"/>
            <p:cNvSpPr>
              <a:spLocks noChangeArrowheads="1"/>
            </p:cNvSpPr>
            <p:nvPr/>
          </p:nvSpPr>
          <p:spPr bwMode="auto">
            <a:xfrm flipH="1">
              <a:off x="2497" y="2489"/>
              <a:ext cx="43" cy="44"/>
            </a:xfrm>
            <a:prstGeom prst="ellipse">
              <a:avLst/>
            </a:prstGeom>
            <a:solidFill>
              <a:srgbClr val="0000FF"/>
            </a:solidFill>
            <a:ln w="19050">
              <a:solidFill>
                <a:schemeClr val="tx1"/>
              </a:solidFill>
              <a:round/>
              <a:headEnd/>
              <a:tailEnd/>
            </a:ln>
            <a:effectLst/>
          </p:spPr>
          <p:txBody>
            <a:bodyPr wrap="none" anchor="ctr"/>
            <a:lstStyle/>
            <a:p>
              <a:endParaRPr lang="en-US"/>
            </a:p>
          </p:txBody>
        </p:sp>
        <p:sp>
          <p:nvSpPr>
            <p:cNvPr id="240779" name="Oval 139"/>
            <p:cNvSpPr>
              <a:spLocks noChangeArrowheads="1"/>
            </p:cNvSpPr>
            <p:nvPr/>
          </p:nvSpPr>
          <p:spPr bwMode="auto">
            <a:xfrm flipH="1">
              <a:off x="2642" y="2598"/>
              <a:ext cx="44" cy="43"/>
            </a:xfrm>
            <a:prstGeom prst="ellipse">
              <a:avLst/>
            </a:prstGeom>
            <a:solidFill>
              <a:srgbClr val="0000FF"/>
            </a:solidFill>
            <a:ln w="19050">
              <a:solidFill>
                <a:schemeClr val="tx1"/>
              </a:solidFill>
              <a:round/>
              <a:headEnd/>
              <a:tailEnd/>
            </a:ln>
            <a:effectLst/>
          </p:spPr>
          <p:txBody>
            <a:bodyPr wrap="none" anchor="ctr"/>
            <a:lstStyle/>
            <a:p>
              <a:endParaRPr lang="en-US"/>
            </a:p>
          </p:txBody>
        </p:sp>
        <p:sp>
          <p:nvSpPr>
            <p:cNvPr id="240780" name="Oval 140"/>
            <p:cNvSpPr>
              <a:spLocks noChangeArrowheads="1"/>
            </p:cNvSpPr>
            <p:nvPr/>
          </p:nvSpPr>
          <p:spPr bwMode="auto">
            <a:xfrm flipH="1">
              <a:off x="2569" y="2128"/>
              <a:ext cx="44" cy="44"/>
            </a:xfrm>
            <a:prstGeom prst="ellipse">
              <a:avLst/>
            </a:prstGeom>
            <a:solidFill>
              <a:srgbClr val="0000FF"/>
            </a:solidFill>
            <a:ln w="19050">
              <a:solidFill>
                <a:schemeClr val="tx1"/>
              </a:solidFill>
              <a:round/>
              <a:headEnd/>
              <a:tailEnd/>
            </a:ln>
            <a:effectLst/>
          </p:spPr>
          <p:txBody>
            <a:bodyPr wrap="none" anchor="ctr"/>
            <a:lstStyle/>
            <a:p>
              <a:endParaRPr lang="en-US"/>
            </a:p>
          </p:txBody>
        </p:sp>
        <p:sp>
          <p:nvSpPr>
            <p:cNvPr id="240781" name="Oval 141"/>
            <p:cNvSpPr>
              <a:spLocks noChangeArrowheads="1"/>
            </p:cNvSpPr>
            <p:nvPr/>
          </p:nvSpPr>
          <p:spPr bwMode="auto">
            <a:xfrm flipH="1">
              <a:off x="2351" y="1874"/>
              <a:ext cx="45" cy="45"/>
            </a:xfrm>
            <a:prstGeom prst="ellipse">
              <a:avLst/>
            </a:prstGeom>
            <a:solidFill>
              <a:srgbClr val="0000FF"/>
            </a:solidFill>
            <a:ln w="19050">
              <a:solidFill>
                <a:schemeClr val="tx1"/>
              </a:solidFill>
              <a:round/>
              <a:headEnd/>
              <a:tailEnd/>
            </a:ln>
            <a:effectLst/>
          </p:spPr>
          <p:txBody>
            <a:bodyPr wrap="none" anchor="ctr"/>
            <a:lstStyle/>
            <a:p>
              <a:endParaRPr lang="en-US"/>
            </a:p>
          </p:txBody>
        </p:sp>
        <p:sp>
          <p:nvSpPr>
            <p:cNvPr id="240782" name="Oval 142"/>
            <p:cNvSpPr>
              <a:spLocks noChangeArrowheads="1"/>
            </p:cNvSpPr>
            <p:nvPr/>
          </p:nvSpPr>
          <p:spPr bwMode="auto">
            <a:xfrm flipH="1">
              <a:off x="3076" y="2056"/>
              <a:ext cx="43" cy="43"/>
            </a:xfrm>
            <a:prstGeom prst="ellipse">
              <a:avLst/>
            </a:prstGeom>
            <a:solidFill>
              <a:srgbClr val="0000FF"/>
            </a:solidFill>
            <a:ln w="19050">
              <a:solidFill>
                <a:schemeClr val="tx1"/>
              </a:solidFill>
              <a:round/>
              <a:headEnd/>
              <a:tailEnd/>
            </a:ln>
            <a:effectLst/>
          </p:spPr>
          <p:txBody>
            <a:bodyPr wrap="none" anchor="ctr"/>
            <a:lstStyle/>
            <a:p>
              <a:endParaRPr lang="en-US"/>
            </a:p>
          </p:txBody>
        </p:sp>
        <p:sp>
          <p:nvSpPr>
            <p:cNvPr id="240783" name="Oval 143"/>
            <p:cNvSpPr>
              <a:spLocks noChangeArrowheads="1"/>
            </p:cNvSpPr>
            <p:nvPr/>
          </p:nvSpPr>
          <p:spPr bwMode="auto">
            <a:xfrm flipH="1">
              <a:off x="3329" y="1874"/>
              <a:ext cx="44" cy="45"/>
            </a:xfrm>
            <a:prstGeom prst="ellipse">
              <a:avLst/>
            </a:prstGeom>
            <a:solidFill>
              <a:srgbClr val="0000FF"/>
            </a:solidFill>
            <a:ln w="19050">
              <a:solidFill>
                <a:schemeClr val="tx1"/>
              </a:solidFill>
              <a:round/>
              <a:headEnd/>
              <a:tailEnd/>
            </a:ln>
            <a:effectLst/>
          </p:spPr>
          <p:txBody>
            <a:bodyPr wrap="none" anchor="ctr"/>
            <a:lstStyle/>
            <a:p>
              <a:endParaRPr lang="en-US"/>
            </a:p>
          </p:txBody>
        </p:sp>
        <p:sp>
          <p:nvSpPr>
            <p:cNvPr id="240784" name="Oval 144"/>
            <p:cNvSpPr>
              <a:spLocks noChangeArrowheads="1"/>
            </p:cNvSpPr>
            <p:nvPr/>
          </p:nvSpPr>
          <p:spPr bwMode="auto">
            <a:xfrm flipH="1">
              <a:off x="3908" y="2091"/>
              <a:ext cx="44" cy="45"/>
            </a:xfrm>
            <a:prstGeom prst="ellipse">
              <a:avLst/>
            </a:prstGeom>
            <a:solidFill>
              <a:srgbClr val="00FF00"/>
            </a:solidFill>
            <a:ln w="19050">
              <a:solidFill>
                <a:schemeClr val="tx1"/>
              </a:solidFill>
              <a:round/>
              <a:headEnd/>
              <a:tailEnd/>
            </a:ln>
            <a:effectLst/>
          </p:spPr>
          <p:txBody>
            <a:bodyPr wrap="none" anchor="ctr"/>
            <a:lstStyle/>
            <a:p>
              <a:endParaRPr lang="en-US"/>
            </a:p>
          </p:txBody>
        </p:sp>
        <p:sp>
          <p:nvSpPr>
            <p:cNvPr id="240785" name="Oval 145"/>
            <p:cNvSpPr>
              <a:spLocks noChangeArrowheads="1"/>
            </p:cNvSpPr>
            <p:nvPr/>
          </p:nvSpPr>
          <p:spPr bwMode="auto">
            <a:xfrm flipH="1">
              <a:off x="3800" y="1984"/>
              <a:ext cx="43" cy="44"/>
            </a:xfrm>
            <a:prstGeom prst="ellipse">
              <a:avLst/>
            </a:prstGeom>
            <a:solidFill>
              <a:srgbClr val="00FF00"/>
            </a:solidFill>
            <a:ln w="19050">
              <a:solidFill>
                <a:schemeClr val="tx1"/>
              </a:solidFill>
              <a:round/>
              <a:headEnd/>
              <a:tailEnd/>
            </a:ln>
            <a:effectLst/>
          </p:spPr>
          <p:txBody>
            <a:bodyPr wrap="none" anchor="ctr"/>
            <a:lstStyle/>
            <a:p>
              <a:endParaRPr lang="en-US"/>
            </a:p>
          </p:txBody>
        </p:sp>
        <p:sp>
          <p:nvSpPr>
            <p:cNvPr id="240786" name="Oval 146"/>
            <p:cNvSpPr>
              <a:spLocks noChangeArrowheads="1"/>
            </p:cNvSpPr>
            <p:nvPr/>
          </p:nvSpPr>
          <p:spPr bwMode="auto">
            <a:xfrm flipH="1">
              <a:off x="4088" y="2200"/>
              <a:ext cx="45" cy="43"/>
            </a:xfrm>
            <a:prstGeom prst="ellipse">
              <a:avLst/>
            </a:prstGeom>
            <a:solidFill>
              <a:srgbClr val="00FF00"/>
            </a:solidFill>
            <a:ln w="19050">
              <a:solidFill>
                <a:schemeClr val="tx1"/>
              </a:solidFill>
              <a:round/>
              <a:headEnd/>
              <a:tailEnd/>
            </a:ln>
            <a:effectLst/>
          </p:spPr>
          <p:txBody>
            <a:bodyPr wrap="none" anchor="ctr"/>
            <a:lstStyle/>
            <a:p>
              <a:endParaRPr lang="en-US"/>
            </a:p>
          </p:txBody>
        </p:sp>
        <p:sp>
          <p:nvSpPr>
            <p:cNvPr id="240787" name="Oval 147"/>
            <p:cNvSpPr>
              <a:spLocks noChangeArrowheads="1"/>
            </p:cNvSpPr>
            <p:nvPr/>
          </p:nvSpPr>
          <p:spPr bwMode="auto">
            <a:xfrm flipH="1">
              <a:off x="3221" y="2525"/>
              <a:ext cx="43" cy="44"/>
            </a:xfrm>
            <a:prstGeom prst="ellipse">
              <a:avLst/>
            </a:prstGeom>
            <a:solidFill>
              <a:srgbClr val="0000FF"/>
            </a:solidFill>
            <a:ln w="19050">
              <a:solidFill>
                <a:schemeClr val="tx1"/>
              </a:solidFill>
              <a:round/>
              <a:headEnd/>
              <a:tailEnd/>
            </a:ln>
            <a:effectLst/>
          </p:spPr>
          <p:txBody>
            <a:bodyPr wrap="none" anchor="ctr"/>
            <a:lstStyle/>
            <a:p>
              <a:endParaRPr lang="en-US"/>
            </a:p>
          </p:txBody>
        </p:sp>
        <p:sp>
          <p:nvSpPr>
            <p:cNvPr id="240788" name="Oval 148"/>
            <p:cNvSpPr>
              <a:spLocks noChangeArrowheads="1"/>
            </p:cNvSpPr>
            <p:nvPr/>
          </p:nvSpPr>
          <p:spPr bwMode="auto">
            <a:xfrm flipH="1">
              <a:off x="3076" y="2452"/>
              <a:ext cx="43" cy="45"/>
            </a:xfrm>
            <a:prstGeom prst="ellipse">
              <a:avLst/>
            </a:prstGeom>
            <a:solidFill>
              <a:srgbClr val="0000FF"/>
            </a:solidFill>
            <a:ln w="19050">
              <a:solidFill>
                <a:schemeClr val="tx1"/>
              </a:solidFill>
              <a:round/>
              <a:headEnd/>
              <a:tailEnd/>
            </a:ln>
            <a:effectLst/>
          </p:spPr>
          <p:txBody>
            <a:bodyPr wrap="none" anchor="ctr"/>
            <a:lstStyle/>
            <a:p>
              <a:endParaRPr lang="en-US"/>
            </a:p>
          </p:txBody>
        </p:sp>
        <p:sp>
          <p:nvSpPr>
            <p:cNvPr id="240789" name="Oval 149"/>
            <p:cNvSpPr>
              <a:spLocks noChangeArrowheads="1"/>
            </p:cNvSpPr>
            <p:nvPr/>
          </p:nvSpPr>
          <p:spPr bwMode="auto">
            <a:xfrm flipH="1">
              <a:off x="3148" y="2814"/>
              <a:ext cx="44" cy="44"/>
            </a:xfrm>
            <a:prstGeom prst="ellipse">
              <a:avLst/>
            </a:prstGeom>
            <a:solidFill>
              <a:srgbClr val="0000FF"/>
            </a:solidFill>
            <a:ln w="19050">
              <a:solidFill>
                <a:schemeClr val="tx1"/>
              </a:solidFill>
              <a:round/>
              <a:headEnd/>
              <a:tailEnd/>
            </a:ln>
            <a:effectLst/>
          </p:spPr>
          <p:txBody>
            <a:bodyPr wrap="none" anchor="ctr"/>
            <a:lstStyle/>
            <a:p>
              <a:endParaRPr lang="en-US"/>
            </a:p>
          </p:txBody>
        </p:sp>
        <p:sp>
          <p:nvSpPr>
            <p:cNvPr id="240790" name="Oval 150"/>
            <p:cNvSpPr>
              <a:spLocks noChangeArrowheads="1"/>
            </p:cNvSpPr>
            <p:nvPr/>
          </p:nvSpPr>
          <p:spPr bwMode="auto">
            <a:xfrm flipH="1">
              <a:off x="3980" y="2598"/>
              <a:ext cx="43" cy="43"/>
            </a:xfrm>
            <a:prstGeom prst="ellipse">
              <a:avLst/>
            </a:prstGeom>
            <a:solidFill>
              <a:srgbClr val="0000FF"/>
            </a:solidFill>
            <a:ln w="19050">
              <a:solidFill>
                <a:schemeClr val="tx1"/>
              </a:solidFill>
              <a:round/>
              <a:headEnd/>
              <a:tailEnd/>
            </a:ln>
            <a:effectLst/>
          </p:spPr>
          <p:txBody>
            <a:bodyPr wrap="none" anchor="ctr"/>
            <a:lstStyle/>
            <a:p>
              <a:endParaRPr lang="en-US"/>
            </a:p>
          </p:txBody>
        </p:sp>
      </p:grpSp>
      <p:sp>
        <p:nvSpPr>
          <p:cNvPr id="240931" name="Rectangle 291"/>
          <p:cNvSpPr>
            <a:spLocks noChangeArrowheads="1"/>
          </p:cNvSpPr>
          <p:nvPr/>
        </p:nvSpPr>
        <p:spPr bwMode="auto">
          <a:xfrm>
            <a:off x="1844675" y="1585913"/>
            <a:ext cx="5799138" cy="4722812"/>
          </a:xfrm>
          <a:prstGeom prst="rect">
            <a:avLst/>
          </a:prstGeom>
          <a:solidFill>
            <a:srgbClr val="FFFFFF">
              <a:alpha val="75000"/>
            </a:srgbClr>
          </a:solidFill>
          <a:ln w="9525">
            <a:noFill/>
            <a:miter lim="800000"/>
            <a:headEnd/>
            <a:tailEnd/>
          </a:ln>
          <a:effectLst/>
        </p:spPr>
        <p:txBody>
          <a:bodyPr wrap="none" anchor="ctr"/>
          <a:lstStyle/>
          <a:p>
            <a:endParaRPr lang="en-US"/>
          </a:p>
        </p:txBody>
      </p:sp>
      <p:grpSp>
        <p:nvGrpSpPr>
          <p:cNvPr id="3" name="Group 153"/>
          <p:cNvGrpSpPr>
            <a:grpSpLocks/>
          </p:cNvGrpSpPr>
          <p:nvPr/>
        </p:nvGrpSpPr>
        <p:grpSpPr bwMode="auto">
          <a:xfrm>
            <a:off x="2700338" y="3606800"/>
            <a:ext cx="496887" cy="746125"/>
            <a:chOff x="1701" y="2272"/>
            <a:chExt cx="313" cy="470"/>
          </a:xfrm>
        </p:grpSpPr>
        <p:pic>
          <p:nvPicPr>
            <p:cNvPr id="240673" name="Picture 33" descr="kurtnaks_31263284"/>
            <p:cNvPicPr>
              <a:picLocks noChangeAspect="1" noChangeArrowheads="1"/>
            </p:cNvPicPr>
            <p:nvPr/>
          </p:nvPicPr>
          <p:blipFill>
            <a:blip r:embed="rId17" cstate="print"/>
            <a:srcRect/>
            <a:stretch>
              <a:fillRect/>
            </a:stretch>
          </p:blipFill>
          <p:spPr bwMode="auto">
            <a:xfrm>
              <a:off x="1701" y="2272"/>
              <a:ext cx="313" cy="470"/>
            </a:xfrm>
            <a:prstGeom prst="rect">
              <a:avLst/>
            </a:prstGeom>
            <a:noFill/>
          </p:spPr>
        </p:pic>
        <p:sp>
          <p:nvSpPr>
            <p:cNvPr id="240699" name="Oval 59"/>
            <p:cNvSpPr>
              <a:spLocks noChangeArrowheads="1"/>
            </p:cNvSpPr>
            <p:nvPr/>
          </p:nvSpPr>
          <p:spPr bwMode="auto">
            <a:xfrm flipH="1">
              <a:off x="1845" y="2345"/>
              <a:ext cx="45" cy="44"/>
            </a:xfrm>
            <a:prstGeom prst="ellipse">
              <a:avLst/>
            </a:prstGeom>
            <a:solidFill>
              <a:srgbClr val="FF0000"/>
            </a:solidFill>
            <a:ln w="19050">
              <a:solidFill>
                <a:schemeClr val="tx1"/>
              </a:solidFill>
              <a:round/>
              <a:headEnd/>
              <a:tailEnd/>
            </a:ln>
            <a:effectLst/>
          </p:spPr>
          <p:txBody>
            <a:bodyPr wrap="none" anchor="ctr"/>
            <a:lstStyle/>
            <a:p>
              <a:endParaRPr lang="en-US"/>
            </a:p>
          </p:txBody>
        </p:sp>
        <p:sp>
          <p:nvSpPr>
            <p:cNvPr id="240700" name="Oval 60"/>
            <p:cNvSpPr>
              <a:spLocks noChangeArrowheads="1"/>
            </p:cNvSpPr>
            <p:nvPr/>
          </p:nvSpPr>
          <p:spPr bwMode="auto">
            <a:xfrm flipH="1">
              <a:off x="1772" y="2525"/>
              <a:ext cx="45" cy="44"/>
            </a:xfrm>
            <a:prstGeom prst="ellipse">
              <a:avLst/>
            </a:prstGeom>
            <a:solidFill>
              <a:srgbClr val="FF0000"/>
            </a:solidFill>
            <a:ln w="19050">
              <a:solidFill>
                <a:schemeClr val="tx1"/>
              </a:solidFill>
              <a:round/>
              <a:headEnd/>
              <a:tailEnd/>
            </a:ln>
            <a:effectLst/>
          </p:spPr>
          <p:txBody>
            <a:bodyPr wrap="none" anchor="ctr"/>
            <a:lstStyle/>
            <a:p>
              <a:endParaRPr lang="en-US"/>
            </a:p>
          </p:txBody>
        </p:sp>
        <p:sp>
          <p:nvSpPr>
            <p:cNvPr id="240756" name="Oval 116"/>
            <p:cNvSpPr>
              <a:spLocks noChangeArrowheads="1"/>
            </p:cNvSpPr>
            <p:nvPr/>
          </p:nvSpPr>
          <p:spPr bwMode="auto">
            <a:xfrm flipH="1">
              <a:off x="1882" y="2562"/>
              <a:ext cx="44" cy="42"/>
            </a:xfrm>
            <a:prstGeom prst="ellipse">
              <a:avLst/>
            </a:prstGeom>
            <a:solidFill>
              <a:srgbClr val="00FF00"/>
            </a:solidFill>
            <a:ln w="19050">
              <a:solidFill>
                <a:schemeClr val="tx1"/>
              </a:solidFill>
              <a:round/>
              <a:headEnd/>
              <a:tailEnd/>
            </a:ln>
            <a:effectLst/>
          </p:spPr>
          <p:txBody>
            <a:bodyPr wrap="none" anchor="ctr"/>
            <a:lstStyle/>
            <a:p>
              <a:endParaRPr lang="en-US"/>
            </a:p>
          </p:txBody>
        </p:sp>
        <p:sp>
          <p:nvSpPr>
            <p:cNvPr id="240757" name="Oval 117"/>
            <p:cNvSpPr>
              <a:spLocks noChangeArrowheads="1"/>
            </p:cNvSpPr>
            <p:nvPr/>
          </p:nvSpPr>
          <p:spPr bwMode="auto">
            <a:xfrm flipH="1">
              <a:off x="1918" y="2452"/>
              <a:ext cx="43" cy="45"/>
            </a:xfrm>
            <a:prstGeom prst="ellipse">
              <a:avLst/>
            </a:prstGeom>
            <a:solidFill>
              <a:srgbClr val="00FF00"/>
            </a:solidFill>
            <a:ln w="19050">
              <a:solidFill>
                <a:schemeClr val="tx1"/>
              </a:solidFill>
              <a:round/>
              <a:headEnd/>
              <a:tailEnd/>
            </a:ln>
            <a:effectLst/>
          </p:spPr>
          <p:txBody>
            <a:bodyPr wrap="none" anchor="ctr"/>
            <a:lstStyle/>
            <a:p>
              <a:endParaRPr lang="en-US"/>
            </a:p>
          </p:txBody>
        </p:sp>
        <p:sp>
          <p:nvSpPr>
            <p:cNvPr id="240758" name="Oval 118"/>
            <p:cNvSpPr>
              <a:spLocks noChangeArrowheads="1"/>
            </p:cNvSpPr>
            <p:nvPr/>
          </p:nvSpPr>
          <p:spPr bwMode="auto">
            <a:xfrm flipH="1">
              <a:off x="1737" y="2633"/>
              <a:ext cx="43" cy="44"/>
            </a:xfrm>
            <a:prstGeom prst="ellipse">
              <a:avLst/>
            </a:prstGeom>
            <a:solidFill>
              <a:srgbClr val="00FF00"/>
            </a:solidFill>
            <a:ln w="19050">
              <a:solidFill>
                <a:schemeClr val="tx1"/>
              </a:solidFill>
              <a:round/>
              <a:headEnd/>
              <a:tailEnd/>
            </a:ln>
            <a:effectLst/>
          </p:spPr>
          <p:txBody>
            <a:bodyPr wrap="none" anchor="ctr"/>
            <a:lstStyle/>
            <a:p>
              <a:endParaRPr lang="en-US"/>
            </a:p>
          </p:txBody>
        </p:sp>
        <p:sp>
          <p:nvSpPr>
            <p:cNvPr id="240776" name="Oval 136"/>
            <p:cNvSpPr>
              <a:spLocks noChangeArrowheads="1"/>
            </p:cNvSpPr>
            <p:nvPr/>
          </p:nvSpPr>
          <p:spPr bwMode="auto">
            <a:xfrm flipH="1">
              <a:off x="1845" y="2669"/>
              <a:ext cx="45" cy="45"/>
            </a:xfrm>
            <a:prstGeom prst="ellipse">
              <a:avLst/>
            </a:prstGeom>
            <a:solidFill>
              <a:srgbClr val="0000FF"/>
            </a:solidFill>
            <a:ln w="19050">
              <a:solidFill>
                <a:schemeClr val="tx1"/>
              </a:solidFill>
              <a:round/>
              <a:headEnd/>
              <a:tailEnd/>
            </a:ln>
            <a:effectLst/>
          </p:spPr>
          <p:txBody>
            <a:bodyPr wrap="none" anchor="ctr"/>
            <a:lstStyle/>
            <a:p>
              <a:endParaRPr lang="en-US"/>
            </a:p>
          </p:txBody>
        </p:sp>
        <p:sp>
          <p:nvSpPr>
            <p:cNvPr id="240777" name="Oval 137"/>
            <p:cNvSpPr>
              <a:spLocks noChangeArrowheads="1"/>
            </p:cNvSpPr>
            <p:nvPr/>
          </p:nvSpPr>
          <p:spPr bwMode="auto">
            <a:xfrm flipH="1">
              <a:off x="1955" y="2633"/>
              <a:ext cx="43" cy="44"/>
            </a:xfrm>
            <a:prstGeom prst="ellipse">
              <a:avLst/>
            </a:prstGeom>
            <a:solidFill>
              <a:srgbClr val="0000FF"/>
            </a:solidFill>
            <a:ln w="19050">
              <a:solidFill>
                <a:schemeClr val="tx1"/>
              </a:solidFill>
              <a:round/>
              <a:headEnd/>
              <a:tailEnd/>
            </a:ln>
            <a:effectLst/>
          </p:spPr>
          <p:txBody>
            <a:bodyPr wrap="none" anchor="ctr"/>
            <a:lstStyle/>
            <a:p>
              <a:endParaRPr lang="en-US"/>
            </a:p>
          </p:txBody>
        </p:sp>
      </p:grpSp>
      <p:sp>
        <p:nvSpPr>
          <p:cNvPr id="240795" name="Rectangle 155"/>
          <p:cNvSpPr>
            <a:spLocks noChangeArrowheads="1"/>
          </p:cNvSpPr>
          <p:nvPr/>
        </p:nvSpPr>
        <p:spPr bwMode="auto">
          <a:xfrm>
            <a:off x="2536825" y="3505200"/>
            <a:ext cx="806450" cy="960438"/>
          </a:xfrm>
          <a:prstGeom prst="rect">
            <a:avLst/>
          </a:prstGeom>
          <a:noFill/>
          <a:ln w="28575">
            <a:solidFill>
              <a:srgbClr val="0000FF"/>
            </a:solidFill>
            <a:prstDash val="dash"/>
            <a:miter lim="800000"/>
            <a:headEnd/>
            <a:tailEnd/>
          </a:ln>
          <a:effectLst/>
        </p:spPr>
        <p:txBody>
          <a:bodyPr wrap="none" anchor="ctr"/>
          <a:lstStyle/>
          <a:p>
            <a:endParaRPr lang="en-US"/>
          </a:p>
        </p:txBody>
      </p:sp>
      <p:grpSp>
        <p:nvGrpSpPr>
          <p:cNvPr id="4" name="Group 154"/>
          <p:cNvGrpSpPr>
            <a:grpSpLocks/>
          </p:cNvGrpSpPr>
          <p:nvPr/>
        </p:nvGrpSpPr>
        <p:grpSpPr bwMode="auto">
          <a:xfrm>
            <a:off x="6145213" y="4868863"/>
            <a:ext cx="500062" cy="746125"/>
            <a:chOff x="3871" y="3067"/>
            <a:chExt cx="315" cy="470"/>
          </a:xfrm>
        </p:grpSpPr>
        <p:pic>
          <p:nvPicPr>
            <p:cNvPr id="240674" name="Picture 34" descr="kurtnaks_31264738"/>
            <p:cNvPicPr>
              <a:picLocks noChangeAspect="1" noChangeArrowheads="1"/>
            </p:cNvPicPr>
            <p:nvPr/>
          </p:nvPicPr>
          <p:blipFill>
            <a:blip r:embed="rId18" cstate="print"/>
            <a:srcRect/>
            <a:stretch>
              <a:fillRect/>
            </a:stretch>
          </p:blipFill>
          <p:spPr bwMode="auto">
            <a:xfrm>
              <a:off x="3871" y="3067"/>
              <a:ext cx="315" cy="470"/>
            </a:xfrm>
            <a:prstGeom prst="rect">
              <a:avLst/>
            </a:prstGeom>
            <a:noFill/>
          </p:spPr>
        </p:pic>
        <p:sp>
          <p:nvSpPr>
            <p:cNvPr id="240705" name="Oval 65"/>
            <p:cNvSpPr>
              <a:spLocks noChangeArrowheads="1"/>
            </p:cNvSpPr>
            <p:nvPr/>
          </p:nvSpPr>
          <p:spPr bwMode="auto">
            <a:xfrm flipH="1">
              <a:off x="3980" y="3175"/>
              <a:ext cx="43" cy="44"/>
            </a:xfrm>
            <a:prstGeom prst="ellipse">
              <a:avLst/>
            </a:prstGeom>
            <a:solidFill>
              <a:srgbClr val="FF0000"/>
            </a:solidFill>
            <a:ln w="19050">
              <a:solidFill>
                <a:schemeClr val="tx1"/>
              </a:solidFill>
              <a:round/>
              <a:headEnd/>
              <a:tailEnd/>
            </a:ln>
            <a:effectLst/>
          </p:spPr>
          <p:txBody>
            <a:bodyPr wrap="none" anchor="ctr"/>
            <a:lstStyle/>
            <a:p>
              <a:endParaRPr lang="en-US"/>
            </a:p>
          </p:txBody>
        </p:sp>
        <p:sp>
          <p:nvSpPr>
            <p:cNvPr id="240713" name="Oval 73"/>
            <p:cNvSpPr>
              <a:spLocks noChangeArrowheads="1"/>
            </p:cNvSpPr>
            <p:nvPr/>
          </p:nvSpPr>
          <p:spPr bwMode="auto">
            <a:xfrm flipH="1">
              <a:off x="4125" y="3284"/>
              <a:ext cx="44" cy="43"/>
            </a:xfrm>
            <a:prstGeom prst="ellipse">
              <a:avLst/>
            </a:prstGeom>
            <a:solidFill>
              <a:srgbClr val="FF0000"/>
            </a:solidFill>
            <a:ln w="19050">
              <a:solidFill>
                <a:schemeClr val="tx1"/>
              </a:solidFill>
              <a:round/>
              <a:headEnd/>
              <a:tailEnd/>
            </a:ln>
            <a:effectLst/>
          </p:spPr>
          <p:txBody>
            <a:bodyPr wrap="none" anchor="ctr"/>
            <a:lstStyle/>
            <a:p>
              <a:endParaRPr lang="en-US"/>
            </a:p>
          </p:txBody>
        </p:sp>
        <p:sp>
          <p:nvSpPr>
            <p:cNvPr id="240744" name="Oval 104"/>
            <p:cNvSpPr>
              <a:spLocks noChangeArrowheads="1"/>
            </p:cNvSpPr>
            <p:nvPr/>
          </p:nvSpPr>
          <p:spPr bwMode="auto">
            <a:xfrm flipH="1">
              <a:off x="4017" y="3284"/>
              <a:ext cx="43" cy="43"/>
            </a:xfrm>
            <a:prstGeom prst="ellipse">
              <a:avLst/>
            </a:prstGeom>
            <a:solidFill>
              <a:srgbClr val="00FF00"/>
            </a:solidFill>
            <a:ln w="19050">
              <a:solidFill>
                <a:schemeClr val="tx1"/>
              </a:solidFill>
              <a:round/>
              <a:headEnd/>
              <a:tailEnd/>
            </a:ln>
            <a:effectLst/>
          </p:spPr>
          <p:txBody>
            <a:bodyPr wrap="none" anchor="ctr"/>
            <a:lstStyle/>
            <a:p>
              <a:endParaRPr lang="en-US"/>
            </a:p>
          </p:txBody>
        </p:sp>
        <p:sp>
          <p:nvSpPr>
            <p:cNvPr id="240745" name="Oval 105"/>
            <p:cNvSpPr>
              <a:spLocks noChangeArrowheads="1"/>
            </p:cNvSpPr>
            <p:nvPr/>
          </p:nvSpPr>
          <p:spPr bwMode="auto">
            <a:xfrm flipH="1">
              <a:off x="3908" y="3355"/>
              <a:ext cx="44" cy="44"/>
            </a:xfrm>
            <a:prstGeom prst="ellipse">
              <a:avLst/>
            </a:prstGeom>
            <a:solidFill>
              <a:srgbClr val="00FF00"/>
            </a:solidFill>
            <a:ln w="19050">
              <a:solidFill>
                <a:schemeClr val="tx1"/>
              </a:solidFill>
              <a:round/>
              <a:headEnd/>
              <a:tailEnd/>
            </a:ln>
            <a:effectLst/>
          </p:spPr>
          <p:txBody>
            <a:bodyPr wrap="none" anchor="ctr"/>
            <a:lstStyle/>
            <a:p>
              <a:endParaRPr lang="en-US"/>
            </a:p>
          </p:txBody>
        </p:sp>
      </p:grpSp>
      <p:sp>
        <p:nvSpPr>
          <p:cNvPr id="240796" name="Rectangle 156"/>
          <p:cNvSpPr>
            <a:spLocks noChangeArrowheads="1"/>
          </p:cNvSpPr>
          <p:nvPr/>
        </p:nvSpPr>
        <p:spPr bwMode="auto">
          <a:xfrm>
            <a:off x="5992813" y="4773613"/>
            <a:ext cx="806450" cy="960437"/>
          </a:xfrm>
          <a:prstGeom prst="rect">
            <a:avLst/>
          </a:prstGeom>
          <a:noFill/>
          <a:ln w="28575">
            <a:solidFill>
              <a:srgbClr val="0000FF"/>
            </a:solidFill>
            <a:prstDash val="dash"/>
            <a:miter lim="800000"/>
            <a:headEnd/>
            <a:tailEnd/>
          </a:ln>
          <a:effectLst/>
        </p:spPr>
        <p:txBody>
          <a:bodyPr wrap="none" anchor="ctr"/>
          <a:lstStyle/>
          <a:p>
            <a:endParaRPr lang="en-US"/>
          </a:p>
        </p:txBody>
      </p:sp>
      <p:sp>
        <p:nvSpPr>
          <p:cNvPr id="155" name="Rectangle 154"/>
          <p:cNvSpPr/>
          <p:nvPr/>
        </p:nvSpPr>
        <p:spPr bwMode="auto">
          <a:xfrm>
            <a:off x="6793907" y="6375161"/>
            <a:ext cx="1931350" cy="350378"/>
          </a:xfrm>
          <a:prstGeom prst="rect">
            <a:avLst/>
          </a:prstGeom>
          <a:solidFill>
            <a:schemeClr val="accent2">
              <a:lumMod val="20000"/>
              <a:lumOff val="80000"/>
            </a:schemeClr>
          </a:solidFill>
          <a:ln w="12700" cap="sq"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sz="1800" dirty="0" smtClean="0"/>
              <a:t>Slide by Seitz</a:t>
            </a:r>
            <a:endParaRPr kumimoji="0" lang="en-US" sz="1800" b="0" i="0" u="none" strike="noStrike" cap="none" normalizeH="0" baseline="0" dirty="0" smtClean="0">
              <a:ln>
                <a:noFill/>
              </a:ln>
              <a:solidFill>
                <a:schemeClr val="tx1"/>
              </a:solidFill>
              <a:effectLst/>
              <a:latin typeface="Times New Roman (Hebrew)"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0795"/>
                                        </p:tgtEl>
                                        <p:attrNameLst>
                                          <p:attrName>style.visibility</p:attrName>
                                        </p:attrNameLst>
                                      </p:cBhvr>
                                      <p:to>
                                        <p:strVal val="visible"/>
                                      </p:to>
                                    </p:set>
                                    <p:animEffect transition="in" filter="fade">
                                      <p:cBhvr>
                                        <p:cTn id="7" dur="500"/>
                                        <p:tgtEl>
                                          <p:spTgt spid="24079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0796"/>
                                        </p:tgtEl>
                                        <p:attrNameLst>
                                          <p:attrName>style.visibility</p:attrName>
                                        </p:attrNameLst>
                                      </p:cBhvr>
                                      <p:to>
                                        <p:strVal val="visible"/>
                                      </p:to>
                                    </p:set>
                                    <p:animEffect transition="in" filter="fade">
                                      <p:cBhvr>
                                        <p:cTn id="10" dur="500"/>
                                        <p:tgtEl>
                                          <p:spTgt spid="24079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40931"/>
                                        </p:tgtEl>
                                        <p:attrNameLst>
                                          <p:attrName>style.visibility</p:attrName>
                                        </p:attrNameLst>
                                      </p:cBhvr>
                                      <p:to>
                                        <p:strVal val="visible"/>
                                      </p:to>
                                    </p:set>
                                    <p:animEffect transition="in" filter="fade">
                                      <p:cBhvr>
                                        <p:cTn id="13" dur="500"/>
                                        <p:tgtEl>
                                          <p:spTgt spid="2409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0931" grpId="0" animBg="1"/>
      <p:bldP spid="240795" grpId="0" animBg="1"/>
      <p:bldP spid="24079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Slide Number Placeholder 4"/>
          <p:cNvSpPr>
            <a:spLocks noGrp="1"/>
          </p:cNvSpPr>
          <p:nvPr>
            <p:ph type="sldNum" sz="quarter" idx="11"/>
          </p:nvPr>
        </p:nvSpPr>
        <p:spPr>
          <a:noFill/>
        </p:spPr>
        <p:txBody>
          <a:bodyPr/>
          <a:lstStyle/>
          <a:p>
            <a:fld id="{36FB6C19-F273-4984-9D4F-5FFD3C05DA19}" type="slidenum">
              <a:rPr lang="he-IL" altLang="en-US" smtClean="0"/>
              <a:pPr/>
              <a:t>7</a:t>
            </a:fld>
            <a:endParaRPr lang="en-US" altLang="en-US" smtClean="0"/>
          </a:p>
        </p:txBody>
      </p:sp>
      <p:sp>
        <p:nvSpPr>
          <p:cNvPr id="69635" name="Footer Placeholder 5"/>
          <p:cNvSpPr>
            <a:spLocks noGrp="1"/>
          </p:cNvSpPr>
          <p:nvPr>
            <p:ph type="ftr" sz="quarter" idx="12"/>
          </p:nvPr>
        </p:nvSpPr>
        <p:spPr>
          <a:noFill/>
        </p:spPr>
        <p:txBody>
          <a:bodyPr/>
          <a:lstStyle/>
          <a:p>
            <a:r>
              <a:rPr lang="en-US" altLang="en-US" smtClean="0"/>
              <a:t>Computer Vision by Y. Moses</a:t>
            </a:r>
          </a:p>
        </p:txBody>
      </p:sp>
      <p:sp>
        <p:nvSpPr>
          <p:cNvPr id="69636" name="Rectangle 2"/>
          <p:cNvSpPr>
            <a:spLocks noGrp="1" noChangeArrowheads="1"/>
          </p:cNvSpPr>
          <p:nvPr>
            <p:ph type="title"/>
          </p:nvPr>
        </p:nvSpPr>
        <p:spPr/>
        <p:txBody>
          <a:bodyPr/>
          <a:lstStyle/>
          <a:p>
            <a:r>
              <a:rPr lang="en-US" smtClean="0"/>
              <a:t>Correspondence</a:t>
            </a:r>
          </a:p>
        </p:txBody>
      </p:sp>
      <p:sp>
        <p:nvSpPr>
          <p:cNvPr id="69637" name="Rectangle 3"/>
          <p:cNvSpPr>
            <a:spLocks noGrp="1" noChangeArrowheads="1"/>
          </p:cNvSpPr>
          <p:nvPr>
            <p:ph type="body" idx="1"/>
          </p:nvPr>
        </p:nvSpPr>
        <p:spPr/>
        <p:txBody>
          <a:bodyPr/>
          <a:lstStyle/>
          <a:p>
            <a:r>
              <a:rPr lang="en-US" dirty="0" smtClean="0"/>
              <a:t>Similarity of patches</a:t>
            </a:r>
          </a:p>
          <a:p>
            <a:r>
              <a:rPr lang="en-US" dirty="0" smtClean="0"/>
              <a:t>Geometric constraints:</a:t>
            </a:r>
          </a:p>
          <a:p>
            <a:pPr lvl="1"/>
            <a:r>
              <a:rPr lang="en-US" dirty="0" smtClean="0"/>
              <a:t>Epipolar geometry</a:t>
            </a:r>
          </a:p>
          <a:p>
            <a:r>
              <a:rPr lang="en-US" dirty="0" smtClean="0"/>
              <a:t>Global constraints:</a:t>
            </a:r>
          </a:p>
          <a:p>
            <a:pPr lvl="1"/>
            <a:r>
              <a:rPr lang="en-US" dirty="0" smtClean="0"/>
              <a:t>Shape smoothness</a:t>
            </a:r>
          </a:p>
          <a:p>
            <a:pPr lvl="1"/>
            <a:r>
              <a:rPr lang="en-US" dirty="0" smtClean="0"/>
              <a:t>Order preserving</a:t>
            </a:r>
          </a:p>
          <a:p>
            <a:pPr lvl="1"/>
            <a:r>
              <a:rPr lang="en-US" dirty="0" smtClean="0"/>
              <a:t>..</a:t>
            </a:r>
          </a:p>
        </p:txBody>
      </p:sp>
    </p:spTree>
    <p:extLst>
      <p:ext uri="{BB962C8B-B14F-4D97-AF65-F5344CB8AC3E}">
        <p14:creationId xmlns:p14="http://schemas.microsoft.com/office/powerpoint/2010/main" val="28570799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Rectangle 2"/>
          <p:cNvSpPr>
            <a:spLocks noGrp="1" noChangeArrowheads="1"/>
          </p:cNvSpPr>
          <p:nvPr>
            <p:ph type="title"/>
          </p:nvPr>
        </p:nvSpPr>
        <p:spPr/>
        <p:txBody>
          <a:bodyPr/>
          <a:lstStyle/>
          <a:p>
            <a:r>
              <a:rPr lang="en-US" dirty="0"/>
              <a:t>Incremental </a:t>
            </a:r>
            <a:r>
              <a:rPr lang="en-US" dirty="0" smtClean="0"/>
              <a:t>SFM</a:t>
            </a:r>
            <a:endParaRPr lang="en-US" dirty="0"/>
          </a:p>
        </p:txBody>
      </p:sp>
      <p:pic>
        <p:nvPicPr>
          <p:cNvPr id="222212" name="TreviReconstruct2.wmv">
            <a:hlinkClick r:id="" action="ppaction://media"/>
          </p:cNvPr>
          <p:cNvPicPr>
            <a:picLocks noGrp="1" noRot="1" noChangeAspect="1" noChangeArrowheads="1"/>
          </p:cNvPicPr>
          <p:nvPr>
            <p:ph idx="1"/>
            <a:videoFile r:link="rId1"/>
          </p:nvPr>
        </p:nvPicPr>
        <p:blipFill>
          <a:blip r:embed="rId4" cstate="print"/>
          <a:srcRect/>
          <a:stretch>
            <a:fillRect/>
          </a:stretch>
        </p:blipFill>
        <p:spPr>
          <a:xfrm>
            <a:off x="1714500" y="1600200"/>
            <a:ext cx="5715000" cy="4286250"/>
          </a:xfrm>
        </p:spPr>
      </p:pic>
      <p:sp>
        <p:nvSpPr>
          <p:cNvPr id="4" name="Rectangle 3"/>
          <p:cNvSpPr/>
          <p:nvPr/>
        </p:nvSpPr>
        <p:spPr bwMode="auto">
          <a:xfrm>
            <a:off x="6793907" y="6375161"/>
            <a:ext cx="1931350" cy="350378"/>
          </a:xfrm>
          <a:prstGeom prst="rect">
            <a:avLst/>
          </a:prstGeom>
          <a:solidFill>
            <a:schemeClr val="accent2">
              <a:lumMod val="20000"/>
              <a:lumOff val="80000"/>
            </a:schemeClr>
          </a:solidFill>
          <a:ln w="12700" cap="sq"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sz="1800" dirty="0" smtClean="0"/>
              <a:t>Slide by Seitz</a:t>
            </a:r>
            <a:endParaRPr kumimoji="0" lang="en-US" sz="1800" b="0" i="0" u="none" strike="noStrike" cap="none" normalizeH="0" baseline="0" dirty="0" smtClean="0">
              <a:ln>
                <a:noFill/>
              </a:ln>
              <a:solidFill>
                <a:schemeClr val="tx1"/>
              </a:solidFill>
              <a:effectLst/>
              <a:latin typeface="Times New Roman (Hebrew)" pitchFamily="18"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3233" fill="hold"/>
                                        <p:tgtEl>
                                          <p:spTgt spid="2222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endCondLst>
                    <p:cond evt="onNext" delay="0">
                      <p:tgtEl>
                        <p:sldTgt/>
                      </p:tgtEl>
                    </p:cond>
                    <p:cond evt="onPrev" delay="0">
                      <p:tgtEl>
                        <p:sldTgt/>
                      </p:tgtEl>
                    </p:cond>
                  </p:endCondLst>
                </p:cTn>
                <p:tgtEl>
                  <p:spTgt spid="222212"/>
                </p:tgtEl>
              </p:cMediaNode>
            </p:video>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Rectangle 2"/>
          <p:cNvSpPr>
            <a:spLocks noGrp="1" noChangeArrowheads="1"/>
          </p:cNvSpPr>
          <p:nvPr>
            <p:ph type="title"/>
          </p:nvPr>
        </p:nvSpPr>
        <p:spPr/>
        <p:txBody>
          <a:bodyPr/>
          <a:lstStyle/>
          <a:p>
            <a:r>
              <a:rPr lang="en-US" dirty="0"/>
              <a:t>Incremental </a:t>
            </a:r>
            <a:r>
              <a:rPr lang="en-US" dirty="0" smtClean="0"/>
              <a:t>SFM</a:t>
            </a:r>
            <a:endParaRPr lang="en-US" dirty="0"/>
          </a:p>
        </p:txBody>
      </p:sp>
      <p:pic>
        <p:nvPicPr>
          <p:cNvPr id="224264" name="TreviReconstruct2b.wmv">
            <a:hlinkClick r:id="" action="ppaction://media"/>
          </p:cNvPr>
          <p:cNvPicPr>
            <a:picLocks noRot="1" noChangeAspect="1" noChangeArrowheads="1"/>
          </p:cNvPicPr>
          <p:nvPr>
            <a:videoFile r:link="rId1"/>
          </p:nvPr>
        </p:nvPicPr>
        <p:blipFill>
          <a:blip r:embed="rId4" cstate="print"/>
          <a:srcRect/>
          <a:stretch>
            <a:fillRect/>
          </a:stretch>
        </p:blipFill>
        <p:spPr bwMode="auto">
          <a:xfrm>
            <a:off x="1717675" y="1598613"/>
            <a:ext cx="5695950" cy="4271962"/>
          </a:xfrm>
          <a:prstGeom prst="rect">
            <a:avLst/>
          </a:prstGeom>
          <a:noFill/>
        </p:spPr>
      </p:pic>
      <p:sp>
        <p:nvSpPr>
          <p:cNvPr id="4" name="Rectangle 3"/>
          <p:cNvSpPr/>
          <p:nvPr/>
        </p:nvSpPr>
        <p:spPr bwMode="auto">
          <a:xfrm>
            <a:off x="6793907" y="6375161"/>
            <a:ext cx="1931350" cy="350378"/>
          </a:xfrm>
          <a:prstGeom prst="rect">
            <a:avLst/>
          </a:prstGeom>
          <a:solidFill>
            <a:schemeClr val="accent2">
              <a:lumMod val="20000"/>
              <a:lumOff val="80000"/>
            </a:schemeClr>
          </a:solidFill>
          <a:ln w="12700" cap="sq"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sz="1800" dirty="0" smtClean="0"/>
              <a:t>Slide by Seitz</a:t>
            </a:r>
            <a:endParaRPr kumimoji="0" lang="en-US" sz="1800" b="0" i="0" u="none" strike="noStrike" cap="none" normalizeH="0" baseline="0" dirty="0" smtClean="0">
              <a:ln>
                <a:noFill/>
              </a:ln>
              <a:solidFill>
                <a:schemeClr val="tx1"/>
              </a:solidFill>
              <a:effectLst/>
              <a:latin typeface="Times New Roman (Hebrew)"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8333" fill="hold"/>
                                        <p:tgtEl>
                                          <p:spTgt spid="22426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endCondLst>
                    <p:cond evt="onNext" delay="0">
                      <p:tgtEl>
                        <p:sldTgt/>
                      </p:tgtEl>
                    </p:cond>
                    <p:cond evt="onPrev" delay="0">
                      <p:tgtEl>
                        <p:sldTgt/>
                      </p:tgtEl>
                    </p:cond>
                  </p:endCondLst>
                </p:cTn>
                <p:tgtEl>
                  <p:spTgt spid="224264"/>
                </p:tgtEl>
              </p:cMediaNode>
            </p:video>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p:txBody>
          <a:bodyPr/>
          <a:lstStyle/>
          <a:p>
            <a:r>
              <a:rPr lang="en-US"/>
              <a:t>Photo Tourism overview</a:t>
            </a:r>
          </a:p>
        </p:txBody>
      </p:sp>
      <p:sp>
        <p:nvSpPr>
          <p:cNvPr id="45059" name="AutoShape 3"/>
          <p:cNvSpPr>
            <a:spLocks noChangeArrowheads="1"/>
          </p:cNvSpPr>
          <p:nvPr/>
        </p:nvSpPr>
        <p:spPr bwMode="auto">
          <a:xfrm>
            <a:off x="3352800" y="3152775"/>
            <a:ext cx="2239963" cy="1143000"/>
          </a:xfrm>
          <a:prstGeom prst="roundRect">
            <a:avLst>
              <a:gd name="adj" fmla="val 16667"/>
            </a:avLst>
          </a:prstGeom>
          <a:solidFill>
            <a:srgbClr val="FFCCCC"/>
          </a:solidFill>
          <a:ln w="38100">
            <a:solidFill>
              <a:schemeClr val="tx1"/>
            </a:solidFill>
            <a:round/>
            <a:headEnd/>
            <a:tailEnd/>
          </a:ln>
          <a:effectLst>
            <a:outerShdw dist="35921" dir="2700000" algn="ctr" rotWithShape="0">
              <a:schemeClr val="bg2">
                <a:alpha val="50000"/>
              </a:schemeClr>
            </a:outerShdw>
          </a:effectLst>
        </p:spPr>
        <p:txBody>
          <a:bodyPr anchor="ctr"/>
          <a:lstStyle/>
          <a:p>
            <a:pPr algn="ctr"/>
            <a:r>
              <a:rPr lang="en-US" sz="2400"/>
              <a:t>Scene reconstruction</a:t>
            </a:r>
          </a:p>
        </p:txBody>
      </p:sp>
      <p:sp>
        <p:nvSpPr>
          <p:cNvPr id="45061" name="AutoShape 5"/>
          <p:cNvSpPr>
            <a:spLocks noChangeArrowheads="1"/>
          </p:cNvSpPr>
          <p:nvPr/>
        </p:nvSpPr>
        <p:spPr bwMode="auto">
          <a:xfrm>
            <a:off x="7010400" y="2554288"/>
            <a:ext cx="1905000" cy="2362200"/>
          </a:xfrm>
          <a:prstGeom prst="roundRect">
            <a:avLst>
              <a:gd name="adj" fmla="val 16667"/>
            </a:avLst>
          </a:prstGeom>
          <a:solidFill>
            <a:srgbClr val="99CCFF"/>
          </a:solidFill>
          <a:ln w="38100">
            <a:solidFill>
              <a:schemeClr val="tx1"/>
            </a:solidFill>
            <a:round/>
            <a:headEnd/>
            <a:tailEnd/>
          </a:ln>
          <a:effectLst>
            <a:outerShdw dist="35921" dir="2700000" algn="ctr" rotWithShape="0">
              <a:schemeClr val="bg2">
                <a:alpha val="50000"/>
              </a:schemeClr>
            </a:outerShdw>
          </a:effectLst>
        </p:spPr>
        <p:txBody>
          <a:bodyPr anchor="ctr"/>
          <a:lstStyle/>
          <a:p>
            <a:pPr algn="ctr"/>
            <a:endParaRPr lang="en-US" sz="2000"/>
          </a:p>
          <a:p>
            <a:pPr algn="ctr"/>
            <a:endParaRPr lang="en-US" sz="2000"/>
          </a:p>
          <a:p>
            <a:pPr algn="ctr"/>
            <a:endParaRPr lang="en-US" sz="2000"/>
          </a:p>
          <a:p>
            <a:pPr algn="ctr"/>
            <a:endParaRPr lang="en-US" sz="2000"/>
          </a:p>
          <a:p>
            <a:pPr algn="ctr"/>
            <a:endParaRPr lang="en-US" sz="2000"/>
          </a:p>
          <a:p>
            <a:pPr algn="ctr"/>
            <a:r>
              <a:rPr lang="en-US" sz="2000"/>
              <a:t>Photo Explorer</a:t>
            </a:r>
          </a:p>
        </p:txBody>
      </p:sp>
      <p:pic>
        <p:nvPicPr>
          <p:cNvPr id="45063" name="Picture 7" descr="notre-dame-explore"/>
          <p:cNvPicPr>
            <a:picLocks noChangeAspect="1" noChangeArrowheads="1"/>
          </p:cNvPicPr>
          <p:nvPr/>
        </p:nvPicPr>
        <p:blipFill>
          <a:blip r:embed="rId3" cstate="print"/>
          <a:srcRect/>
          <a:stretch>
            <a:fillRect/>
          </a:stretch>
        </p:blipFill>
        <p:spPr bwMode="auto">
          <a:xfrm>
            <a:off x="7143750" y="2811463"/>
            <a:ext cx="1600200" cy="1200150"/>
          </a:xfrm>
          <a:prstGeom prst="rect">
            <a:avLst/>
          </a:prstGeom>
          <a:noFill/>
        </p:spPr>
      </p:pic>
      <p:pic>
        <p:nvPicPr>
          <p:cNvPr id="45064" name="Picture 8" descr="notre-dame-montage"/>
          <p:cNvPicPr>
            <a:picLocks noChangeAspect="1" noChangeArrowheads="1"/>
          </p:cNvPicPr>
          <p:nvPr/>
        </p:nvPicPr>
        <p:blipFill>
          <a:blip r:embed="rId4" cstate="print"/>
          <a:srcRect/>
          <a:stretch>
            <a:fillRect/>
          </a:stretch>
        </p:blipFill>
        <p:spPr bwMode="auto">
          <a:xfrm>
            <a:off x="228600" y="2924175"/>
            <a:ext cx="1905000" cy="1579563"/>
          </a:xfrm>
          <a:prstGeom prst="rect">
            <a:avLst/>
          </a:prstGeom>
          <a:noFill/>
        </p:spPr>
      </p:pic>
      <p:sp>
        <p:nvSpPr>
          <p:cNvPr id="45065" name="Text Box 9"/>
          <p:cNvSpPr txBox="1">
            <a:spLocks noChangeArrowheads="1"/>
          </p:cNvSpPr>
          <p:nvPr/>
        </p:nvSpPr>
        <p:spPr bwMode="auto">
          <a:xfrm>
            <a:off x="184150" y="4524375"/>
            <a:ext cx="2025650" cy="366713"/>
          </a:xfrm>
          <a:prstGeom prst="rect">
            <a:avLst/>
          </a:prstGeom>
          <a:noFill/>
          <a:ln w="9525">
            <a:noFill/>
            <a:miter lim="800000"/>
            <a:headEnd/>
            <a:tailEnd/>
          </a:ln>
          <a:effectLst/>
        </p:spPr>
        <p:txBody>
          <a:bodyPr wrap="none">
            <a:spAutoFit/>
          </a:bodyPr>
          <a:lstStyle/>
          <a:p>
            <a:r>
              <a:rPr lang="en-US" sz="1800"/>
              <a:t>Input photographs</a:t>
            </a:r>
          </a:p>
        </p:txBody>
      </p:sp>
      <p:sp>
        <p:nvSpPr>
          <p:cNvPr id="45066" name="AutoShape 10"/>
          <p:cNvSpPr>
            <a:spLocks noChangeArrowheads="1"/>
          </p:cNvSpPr>
          <p:nvPr/>
        </p:nvSpPr>
        <p:spPr bwMode="auto">
          <a:xfrm>
            <a:off x="5992813" y="3457575"/>
            <a:ext cx="685800" cy="547688"/>
          </a:xfrm>
          <a:prstGeom prst="rightArrow">
            <a:avLst>
              <a:gd name="adj1" fmla="val 50148"/>
              <a:gd name="adj2" fmla="val 58841"/>
            </a:avLst>
          </a:prstGeom>
          <a:solidFill>
            <a:srgbClr val="FFFFCC"/>
          </a:solidFill>
          <a:ln w="28575">
            <a:solidFill>
              <a:schemeClr val="tx1"/>
            </a:solidFill>
            <a:miter lim="800000"/>
            <a:headEnd/>
            <a:tailEnd/>
          </a:ln>
          <a:effectLst>
            <a:outerShdw dist="35921" dir="2700000" algn="ctr" rotWithShape="0">
              <a:schemeClr val="bg2">
                <a:alpha val="50000"/>
              </a:schemeClr>
            </a:outerShdw>
          </a:effectLst>
        </p:spPr>
        <p:txBody>
          <a:bodyPr wrap="none" anchor="ctr"/>
          <a:lstStyle/>
          <a:p>
            <a:endParaRPr lang="en-US"/>
          </a:p>
        </p:txBody>
      </p:sp>
      <p:sp>
        <p:nvSpPr>
          <p:cNvPr id="45067" name="AutoShape 11"/>
          <p:cNvSpPr>
            <a:spLocks noChangeArrowheads="1"/>
          </p:cNvSpPr>
          <p:nvPr/>
        </p:nvSpPr>
        <p:spPr bwMode="auto">
          <a:xfrm>
            <a:off x="2393950" y="3457575"/>
            <a:ext cx="685800" cy="547688"/>
          </a:xfrm>
          <a:prstGeom prst="rightArrow">
            <a:avLst>
              <a:gd name="adj1" fmla="val 50148"/>
              <a:gd name="adj2" fmla="val 58841"/>
            </a:avLst>
          </a:prstGeom>
          <a:solidFill>
            <a:srgbClr val="FFFFCC"/>
          </a:solidFill>
          <a:ln w="28575">
            <a:solidFill>
              <a:schemeClr val="tx1"/>
            </a:solidFill>
            <a:miter lim="800000"/>
            <a:headEnd/>
            <a:tailEnd/>
          </a:ln>
          <a:effectLst>
            <a:outerShdw dist="35921" dir="2700000" algn="ctr" rotWithShape="0">
              <a:schemeClr val="bg2">
                <a:alpha val="50000"/>
              </a:schemeClr>
            </a:outerShdw>
          </a:effectLst>
        </p:spPr>
        <p:txBody>
          <a:bodyPr wrap="none" anchor="ctr"/>
          <a:lstStyle/>
          <a:p>
            <a:endParaRPr lang="en-US"/>
          </a:p>
        </p:txBody>
      </p:sp>
      <p:sp>
        <p:nvSpPr>
          <p:cNvPr id="45068" name="Rectangle 12"/>
          <p:cNvSpPr>
            <a:spLocks noChangeArrowheads="1"/>
          </p:cNvSpPr>
          <p:nvPr/>
        </p:nvSpPr>
        <p:spPr bwMode="auto">
          <a:xfrm>
            <a:off x="0" y="2466975"/>
            <a:ext cx="3124200" cy="2590800"/>
          </a:xfrm>
          <a:prstGeom prst="rect">
            <a:avLst/>
          </a:prstGeom>
          <a:solidFill>
            <a:schemeClr val="bg1">
              <a:alpha val="75000"/>
            </a:schemeClr>
          </a:solidFill>
          <a:ln w="9525">
            <a:noFill/>
            <a:miter lim="800000"/>
            <a:headEnd/>
            <a:tailEnd/>
          </a:ln>
          <a:effectLst/>
        </p:spPr>
        <p:txBody>
          <a:bodyPr wrap="none" anchor="ctr"/>
          <a:lstStyle/>
          <a:p>
            <a:endParaRPr lang="en-US"/>
          </a:p>
        </p:txBody>
      </p:sp>
      <p:sp>
        <p:nvSpPr>
          <p:cNvPr id="45069" name="Rectangle 13"/>
          <p:cNvSpPr>
            <a:spLocks noChangeArrowheads="1"/>
          </p:cNvSpPr>
          <p:nvPr/>
        </p:nvSpPr>
        <p:spPr bwMode="auto">
          <a:xfrm>
            <a:off x="5638800" y="2238375"/>
            <a:ext cx="3505200" cy="3124200"/>
          </a:xfrm>
          <a:prstGeom prst="rect">
            <a:avLst/>
          </a:prstGeom>
          <a:solidFill>
            <a:schemeClr val="bg1">
              <a:alpha val="75000"/>
            </a:schemeClr>
          </a:solidFill>
          <a:ln w="9525">
            <a:noFill/>
            <a:miter lim="800000"/>
            <a:headEnd/>
            <a:tailEnd/>
          </a:ln>
          <a:effectLst/>
        </p:spPr>
        <p:txBody>
          <a:bodyPr wrap="none" anchor="ctr"/>
          <a:lstStyle/>
          <a:p>
            <a:endParaRPr lang="en-US"/>
          </a:p>
        </p:txBody>
      </p:sp>
      <p:sp>
        <p:nvSpPr>
          <p:cNvPr id="45070" name="Rectangle 14"/>
          <p:cNvSpPr>
            <a:spLocks noChangeArrowheads="1"/>
          </p:cNvSpPr>
          <p:nvPr/>
        </p:nvSpPr>
        <p:spPr bwMode="auto">
          <a:xfrm>
            <a:off x="3200400" y="2543175"/>
            <a:ext cx="2438400" cy="2590800"/>
          </a:xfrm>
          <a:prstGeom prst="rect">
            <a:avLst/>
          </a:prstGeom>
          <a:solidFill>
            <a:schemeClr val="bg1">
              <a:alpha val="75000"/>
            </a:schemeClr>
          </a:solidFill>
          <a:ln w="9525">
            <a:noFill/>
            <a:miter lim="800000"/>
            <a:headEnd/>
            <a:tailEnd/>
          </a:ln>
          <a:effectLst/>
        </p:spPr>
        <p:txBody>
          <a:bodyPr wrap="none" anchor="ctr"/>
          <a:lstStyle/>
          <a:p>
            <a:endParaRPr lang="en-US"/>
          </a:p>
        </p:txBody>
      </p:sp>
      <p:sp>
        <p:nvSpPr>
          <p:cNvPr id="13" name="Rectangle 12"/>
          <p:cNvSpPr/>
          <p:nvPr/>
        </p:nvSpPr>
        <p:spPr bwMode="auto">
          <a:xfrm>
            <a:off x="6793907" y="6375161"/>
            <a:ext cx="1931350" cy="350378"/>
          </a:xfrm>
          <a:prstGeom prst="rect">
            <a:avLst/>
          </a:prstGeom>
          <a:solidFill>
            <a:schemeClr val="accent2">
              <a:lumMod val="20000"/>
              <a:lumOff val="80000"/>
            </a:schemeClr>
          </a:solidFill>
          <a:ln w="12700" cap="sq"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sz="1800" dirty="0" smtClean="0"/>
              <a:t>Slide by Seitz</a:t>
            </a:r>
            <a:endParaRPr kumimoji="0" lang="en-US" sz="1800" b="0" i="0" u="none" strike="noStrike" cap="none" normalizeH="0" baseline="0" dirty="0" smtClean="0">
              <a:ln>
                <a:noFill/>
              </a:ln>
              <a:solidFill>
                <a:schemeClr val="tx1"/>
              </a:solidFill>
              <a:effectLst/>
              <a:latin typeface="Times New Roman (Hebrew)"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5070"/>
                                        </p:tgtEl>
                                        <p:attrNameLst>
                                          <p:attrName>style.visibility</p:attrName>
                                        </p:attrNameLst>
                                      </p:cBhvr>
                                      <p:to>
                                        <p:strVal val="visible"/>
                                      </p:to>
                                    </p:set>
                                    <p:animEffect transition="in" filter="fade">
                                      <p:cBhvr>
                                        <p:cTn id="7" dur="500"/>
                                        <p:tgtEl>
                                          <p:spTgt spid="45070"/>
                                        </p:tgtEl>
                                      </p:cBhvr>
                                    </p:animEffect>
                                  </p:childTnLst>
                                </p:cTn>
                              </p:par>
                            </p:childTnLst>
                          </p:cTn>
                        </p:par>
                        <p:par>
                          <p:cTn id="8" fill="hold">
                            <p:stCondLst>
                              <p:cond delay="500"/>
                            </p:stCondLst>
                            <p:childTnLst>
                              <p:par>
                                <p:cTn id="9" presetID="10" presetClass="exit" presetSubtype="0" fill="hold" grpId="0" nodeType="afterEffect">
                                  <p:stCondLst>
                                    <p:cond delay="0"/>
                                  </p:stCondLst>
                                  <p:childTnLst>
                                    <p:animEffect transition="out" filter="fade">
                                      <p:cBhvr>
                                        <p:cTn id="10" dur="500"/>
                                        <p:tgtEl>
                                          <p:spTgt spid="45069"/>
                                        </p:tgtEl>
                                      </p:cBhvr>
                                    </p:animEffect>
                                    <p:set>
                                      <p:cBhvr>
                                        <p:cTn id="11" dur="1" fill="hold">
                                          <p:stCondLst>
                                            <p:cond delay="499"/>
                                          </p:stCondLst>
                                        </p:cTn>
                                        <p:tgtEl>
                                          <p:spTgt spid="4506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069" grpId="0" animBg="1"/>
      <p:bldP spid="45070"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866" name="Rectangle 2"/>
          <p:cNvSpPr>
            <a:spLocks noGrp="1" noChangeArrowheads="1"/>
          </p:cNvSpPr>
          <p:nvPr>
            <p:ph type="title"/>
          </p:nvPr>
        </p:nvSpPr>
        <p:spPr>
          <a:xfrm>
            <a:off x="677254" y="149552"/>
            <a:ext cx="7772400" cy="1143000"/>
          </a:xfrm>
        </p:spPr>
        <p:txBody>
          <a:bodyPr/>
          <a:lstStyle/>
          <a:p>
            <a:r>
              <a:rPr lang="en-US" dirty="0"/>
              <a:t>Photo Explorer</a:t>
            </a:r>
          </a:p>
        </p:txBody>
      </p:sp>
      <p:pic>
        <p:nvPicPr>
          <p:cNvPr id="292868" name="TreviInteract2.wmv">
            <a:hlinkClick r:id="" action="ppaction://media"/>
          </p:cNvPr>
          <p:cNvPicPr>
            <a:picLocks noRot="1" noChangeAspect="1" noChangeArrowheads="1"/>
          </p:cNvPicPr>
          <p:nvPr>
            <a:videoFile r:link="rId1"/>
          </p:nvPr>
        </p:nvPicPr>
        <p:blipFill>
          <a:blip r:embed="rId3" cstate="print"/>
          <a:srcRect/>
          <a:stretch>
            <a:fillRect/>
          </a:stretch>
        </p:blipFill>
        <p:spPr bwMode="auto">
          <a:xfrm>
            <a:off x="1116013" y="1277938"/>
            <a:ext cx="7151687" cy="5364162"/>
          </a:xfrm>
          <a:prstGeom prst="rect">
            <a:avLst/>
          </a:prstGeom>
          <a:noFill/>
        </p:spPr>
      </p:pic>
      <p:sp>
        <p:nvSpPr>
          <p:cNvPr id="4" name="Rectangle 3"/>
          <p:cNvSpPr/>
          <p:nvPr/>
        </p:nvSpPr>
        <p:spPr bwMode="auto">
          <a:xfrm>
            <a:off x="6793907" y="6375161"/>
            <a:ext cx="1931350" cy="350378"/>
          </a:xfrm>
          <a:prstGeom prst="rect">
            <a:avLst/>
          </a:prstGeom>
          <a:solidFill>
            <a:schemeClr val="accent2">
              <a:lumMod val="20000"/>
              <a:lumOff val="80000"/>
            </a:schemeClr>
          </a:solidFill>
          <a:ln w="12700" cap="sq"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sz="1800" dirty="0" smtClean="0"/>
              <a:t>Slide by Seitz</a:t>
            </a:r>
            <a:endParaRPr kumimoji="0" lang="en-US" sz="1800" b="0" i="0" u="none" strike="noStrike" cap="none" normalizeH="0" baseline="0" dirty="0" smtClean="0">
              <a:ln>
                <a:noFill/>
              </a:ln>
              <a:solidFill>
                <a:schemeClr val="tx1"/>
              </a:solidFill>
              <a:effectLst/>
              <a:latin typeface="Times New Roman (Hebrew)"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3166" fill="hold"/>
                                        <p:tgtEl>
                                          <p:spTgt spid="29286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endCondLst>
                    <p:cond evt="onNext" delay="0">
                      <p:tgtEl>
                        <p:sldTgt/>
                      </p:tgtEl>
                    </p:cond>
                    <p:cond evt="onPrev" delay="0">
                      <p:tgtEl>
                        <p:sldTgt/>
                      </p:tgtEl>
                    </p:cond>
                  </p:endCondLst>
                </p:cTn>
                <p:tgtEl>
                  <p:spTgt spid="292868"/>
                </p:tgtEl>
              </p:cMediaNode>
            </p:video>
            <p:seq concurrent="1" nextAc="seek">
              <p:cTn id="8" restart="whenNotActive" fill="hold" evtFilter="cancelBubble" nodeType="interactiveSeq">
                <p:stCondLst>
                  <p:cond evt="onClick" delay="0">
                    <p:tgtEl>
                      <p:spTgt spid="29286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92868"/>
                                        </p:tgtEl>
                                      </p:cBhvr>
                                    </p:cmd>
                                  </p:childTnLst>
                                </p:cTn>
                              </p:par>
                            </p:childTnLst>
                          </p:cTn>
                        </p:par>
                      </p:childTnLst>
                    </p:cTn>
                  </p:par>
                </p:childTnLst>
              </p:cTn>
              <p:nextCondLst>
                <p:cond evt="onClick" delay="0">
                  <p:tgtEl>
                    <p:spTgt spid="292868"/>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he-IL" dirty="0"/>
          </a:p>
        </p:txBody>
      </p:sp>
      <p:sp>
        <p:nvSpPr>
          <p:cNvPr id="3" name="Content Placeholder 2"/>
          <p:cNvSpPr>
            <a:spLocks noGrp="1"/>
          </p:cNvSpPr>
          <p:nvPr>
            <p:ph idx="1"/>
          </p:nvPr>
        </p:nvSpPr>
        <p:spPr/>
        <p:txBody>
          <a:bodyPr/>
          <a:lstStyle/>
          <a:p>
            <a:r>
              <a:rPr lang="en-US" dirty="0" smtClean="0"/>
              <a:t>Projection models: </a:t>
            </a:r>
          </a:p>
          <a:p>
            <a:pPr lvl="1"/>
            <a:r>
              <a:rPr lang="en-US" dirty="0" smtClean="0"/>
              <a:t>Perspective &amp; Weak perspective</a:t>
            </a:r>
          </a:p>
          <a:p>
            <a:r>
              <a:rPr lang="en-US" dirty="0" smtClean="0"/>
              <a:t>Algebraic formulation: </a:t>
            </a:r>
          </a:p>
          <a:p>
            <a:pPr lvl="1"/>
            <a:r>
              <a:rPr lang="en-US" dirty="0" smtClean="0"/>
              <a:t>Projective geometry</a:t>
            </a:r>
          </a:p>
          <a:p>
            <a:r>
              <a:rPr lang="en-US" dirty="0" smtClean="0"/>
              <a:t>Tasks:</a:t>
            </a:r>
          </a:p>
          <a:p>
            <a:pPr lvl="1"/>
            <a:r>
              <a:rPr lang="en-US" dirty="0" smtClean="0"/>
              <a:t>Stereo</a:t>
            </a:r>
          </a:p>
          <a:p>
            <a:pPr lvl="1"/>
            <a:r>
              <a:rPr lang="en-US" dirty="0" smtClean="0"/>
              <a:t>Homograph</a:t>
            </a:r>
          </a:p>
          <a:p>
            <a:pPr lvl="1"/>
            <a:r>
              <a:rPr lang="en-US" dirty="0" smtClean="0"/>
              <a:t>SFM</a:t>
            </a:r>
            <a:endParaRPr lang="he-IL" dirty="0"/>
          </a:p>
        </p:txBody>
      </p:sp>
      <p:sp>
        <p:nvSpPr>
          <p:cNvPr id="4" name="Slide Number Placeholder 3"/>
          <p:cNvSpPr>
            <a:spLocks noGrp="1"/>
          </p:cNvSpPr>
          <p:nvPr>
            <p:ph type="sldNum" sz="quarter" idx="11"/>
          </p:nvPr>
        </p:nvSpPr>
        <p:spPr/>
        <p:txBody>
          <a:bodyPr/>
          <a:lstStyle/>
          <a:p>
            <a:pPr>
              <a:defRPr/>
            </a:pPr>
            <a:fld id="{EB361004-0B03-4D3C-B933-9588E5AC75B5}" type="slidenum">
              <a:rPr lang="he-IL" altLang="en-US" smtClean="0"/>
              <a:pPr>
                <a:defRPr/>
              </a:pPr>
              <a:t>74</a:t>
            </a:fld>
            <a:endParaRPr lang="en-US" altLang="en-US"/>
          </a:p>
        </p:txBody>
      </p:sp>
      <p:sp>
        <p:nvSpPr>
          <p:cNvPr id="5" name="Footer Placeholder 4"/>
          <p:cNvSpPr>
            <a:spLocks noGrp="1"/>
          </p:cNvSpPr>
          <p:nvPr>
            <p:ph type="ftr" sz="quarter" idx="12"/>
          </p:nvPr>
        </p:nvSpPr>
        <p:spPr/>
        <p:txBody>
          <a:bodyPr/>
          <a:lstStyle/>
          <a:p>
            <a:pPr>
              <a:defRPr/>
            </a:pPr>
            <a:r>
              <a:rPr lang="en-US" altLang="en-US" smtClean="0"/>
              <a:t>Computer Vision by Y. Moses</a:t>
            </a:r>
            <a:endParaRPr lang="en-US" altLang="en-US"/>
          </a:p>
        </p:txBody>
      </p:sp>
    </p:spTree>
    <p:extLst>
      <p:ext uri="{BB962C8B-B14F-4D97-AF65-F5344CB8AC3E}">
        <p14:creationId xmlns:p14="http://schemas.microsoft.com/office/powerpoint/2010/main" val="3384196987"/>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Stereo SC</a:t>
            </a:r>
            <a:endParaRPr lang="en-US" dirty="0"/>
          </a:p>
        </p:txBody>
      </p:sp>
      <p:sp>
        <p:nvSpPr>
          <p:cNvPr id="4" name="Slide Number Placeholder 3"/>
          <p:cNvSpPr>
            <a:spLocks noGrp="1"/>
          </p:cNvSpPr>
          <p:nvPr>
            <p:ph type="sldNum" sz="quarter" idx="11"/>
          </p:nvPr>
        </p:nvSpPr>
        <p:spPr/>
        <p:txBody>
          <a:bodyPr/>
          <a:lstStyle/>
          <a:p>
            <a:pPr>
              <a:defRPr/>
            </a:pPr>
            <a:fld id="{F4CF89D5-D331-4295-AFBB-3CFBA64CE643}" type="slidenum">
              <a:rPr lang="he-IL" altLang="en-US" smtClean="0"/>
              <a:pPr>
                <a:defRPr/>
              </a:pPr>
              <a:t>75</a:t>
            </a:fld>
            <a:endParaRPr lang="en-US" altLang="en-US"/>
          </a:p>
        </p:txBody>
      </p:sp>
      <p:sp>
        <p:nvSpPr>
          <p:cNvPr id="5" name="Footer Placeholder 4"/>
          <p:cNvSpPr>
            <a:spLocks noGrp="1"/>
          </p:cNvSpPr>
          <p:nvPr>
            <p:ph type="ftr" sz="quarter" idx="12"/>
          </p:nvPr>
        </p:nvSpPr>
        <p:spPr/>
        <p:txBody>
          <a:bodyPr/>
          <a:lstStyle/>
          <a:p>
            <a:pPr>
              <a:defRPr/>
            </a:pPr>
            <a:r>
              <a:rPr lang="en-US" altLang="en-US" smtClean="0"/>
              <a:t>Computer Vision by Y. Moses</a:t>
            </a:r>
            <a:endParaRPr lang="en-US" altLang="en-US"/>
          </a:p>
        </p:txBody>
      </p:sp>
      <p:pic>
        <p:nvPicPr>
          <p:cNvPr id="6" name="Snowman.avi">
            <a:hlinkClick r:id="" action="ppaction://media"/>
          </p:cNvPr>
          <p:cNvPicPr>
            <a:picLocks noGrp="1" noChangeAspect="1"/>
          </p:cNvPicPr>
          <p:nvPr>
            <p:ph idx="1"/>
            <a:videoFile r:link="rId2"/>
            <p:extLst>
              <p:ext uri="{DAA4B4D4-6D71-4841-9C94-3DE7FCFB9230}">
                <p14:media xmlns:p14="http://schemas.microsoft.com/office/powerpoint/2010/main" r:link="rId1"/>
              </p:ext>
            </p:extLst>
          </p:nvPr>
        </p:nvPicPr>
        <p:blipFill>
          <a:blip r:embed="rId4" cstate="print"/>
          <a:stretch>
            <a:fillRect/>
          </a:stretch>
        </p:blipFill>
        <p:spPr>
          <a:xfrm>
            <a:off x="1098550" y="2571750"/>
            <a:ext cx="6896100" cy="2800350"/>
          </a:xfrm>
          <a:prstGeom prst="rect">
            <a:avLst/>
          </a:prstGeom>
        </p:spPr>
      </p:pic>
      <p:sp>
        <p:nvSpPr>
          <p:cNvPr id="7" name="5-Point Star 6"/>
          <p:cNvSpPr/>
          <p:nvPr/>
        </p:nvSpPr>
        <p:spPr bwMode="auto">
          <a:xfrm>
            <a:off x="8394853" y="308472"/>
            <a:ext cx="319489" cy="352540"/>
          </a:xfrm>
          <a:prstGeom prst="star5">
            <a:avLst/>
          </a:prstGeom>
          <a:solidFill>
            <a:schemeClr val="accent1"/>
          </a:solidFill>
          <a:ln w="12700" cap="sq"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Sydnie" pitchFamily="2" charset="0"/>
            </a:endParaRPr>
          </a:p>
        </p:txBody>
      </p:sp>
    </p:spTree>
    <p:extLst>
      <p:ext uri="{BB962C8B-B14F-4D97-AF65-F5344CB8AC3E}">
        <p14:creationId xmlns:p14="http://schemas.microsoft.com/office/powerpoint/2010/main" val="14473577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p:cTn id="7" fill="hold" display="0">
                  <p:stCondLst>
                    <p:cond delay="indefinite"/>
                  </p:stCondLst>
                  <p:endCondLst>
                    <p:cond evt="onNext" delay="0">
                      <p:tgtEl>
                        <p:sldTgt/>
                      </p:tgtEl>
                    </p:cond>
                    <p:cond evt="onPrev" delay="0">
                      <p:tgtEl>
                        <p:sldTgt/>
                      </p:tgtEl>
                    </p:cond>
                  </p:endCondLst>
                </p:cTn>
                <p:tgtEl>
                  <p:spTgt spid="6"/>
                </p:tgtEl>
              </p:cMediaNode>
            </p:video>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Slide Number Placeholder 3"/>
          <p:cNvSpPr>
            <a:spLocks noGrp="1"/>
          </p:cNvSpPr>
          <p:nvPr>
            <p:ph type="sldNum" sz="quarter" idx="11"/>
          </p:nvPr>
        </p:nvSpPr>
        <p:spPr/>
        <p:txBody>
          <a:bodyPr/>
          <a:lstStyle/>
          <a:p>
            <a:pPr>
              <a:defRPr/>
            </a:pPr>
            <a:fld id="{F4CF89D5-D331-4295-AFBB-3CFBA64CE643}" type="slidenum">
              <a:rPr lang="he-IL" altLang="en-US" smtClean="0"/>
              <a:pPr>
                <a:defRPr/>
              </a:pPr>
              <a:t>76</a:t>
            </a:fld>
            <a:endParaRPr lang="en-US" altLang="en-US"/>
          </a:p>
        </p:txBody>
      </p:sp>
      <p:sp>
        <p:nvSpPr>
          <p:cNvPr id="5" name="Footer Placeholder 4"/>
          <p:cNvSpPr>
            <a:spLocks noGrp="1"/>
          </p:cNvSpPr>
          <p:nvPr>
            <p:ph type="ftr" sz="quarter" idx="12"/>
          </p:nvPr>
        </p:nvSpPr>
        <p:spPr/>
        <p:txBody>
          <a:bodyPr/>
          <a:lstStyle/>
          <a:p>
            <a:pPr>
              <a:defRPr/>
            </a:pPr>
            <a:r>
              <a:rPr lang="en-US" altLang="en-US" smtClean="0"/>
              <a:t>Computer Vision by Y. Moses</a:t>
            </a:r>
            <a:endParaRPr lang="en-US" altLang="en-US"/>
          </a:p>
        </p:txBody>
      </p:sp>
      <p:pic>
        <p:nvPicPr>
          <p:cNvPr id="219138" name="Picture 2" descr="C:\Users\YAELM\Dropbox\students\TALI-YAEL\ICCV-2011\results\car2\D_in.png"/>
          <p:cNvPicPr>
            <a:picLocks noChangeAspect="1" noChangeArrowheads="1"/>
          </p:cNvPicPr>
          <p:nvPr/>
        </p:nvPicPr>
        <p:blipFill>
          <a:blip r:embed="rId4" cstate="print"/>
          <a:srcRect/>
          <a:stretch>
            <a:fillRect/>
          </a:stretch>
        </p:blipFill>
        <p:spPr bwMode="auto">
          <a:xfrm>
            <a:off x="2784041" y="3553305"/>
            <a:ext cx="3339234" cy="2109366"/>
          </a:xfrm>
          <a:prstGeom prst="rect">
            <a:avLst/>
          </a:prstGeom>
          <a:noFill/>
        </p:spPr>
      </p:pic>
      <p:pic>
        <p:nvPicPr>
          <p:cNvPr id="219143" name="Picture 7" descr="C:\Users\YAELM\Dropbox\students\TALI-YAEL\ICCV-2011\results\car2\IL_in.png"/>
          <p:cNvPicPr>
            <a:picLocks noChangeAspect="1" noChangeArrowheads="1"/>
          </p:cNvPicPr>
          <p:nvPr/>
        </p:nvPicPr>
        <p:blipFill>
          <a:blip r:embed="rId5" cstate="print"/>
          <a:srcRect/>
          <a:stretch>
            <a:fillRect/>
          </a:stretch>
        </p:blipFill>
        <p:spPr bwMode="auto">
          <a:xfrm>
            <a:off x="680601" y="613904"/>
            <a:ext cx="3339234" cy="2109366"/>
          </a:xfrm>
          <a:prstGeom prst="rect">
            <a:avLst/>
          </a:prstGeom>
          <a:noFill/>
        </p:spPr>
      </p:pic>
      <p:pic>
        <p:nvPicPr>
          <p:cNvPr id="219144" name="Picture 8" descr="C:\Users\YAELM\Dropbox\students\TALI-YAEL\ICCV-2011\results\car2\IR_in.png"/>
          <p:cNvPicPr>
            <a:picLocks noChangeAspect="1" noChangeArrowheads="1"/>
          </p:cNvPicPr>
          <p:nvPr/>
        </p:nvPicPr>
        <p:blipFill>
          <a:blip r:embed="rId6" cstate="print"/>
          <a:srcRect/>
          <a:stretch>
            <a:fillRect/>
          </a:stretch>
        </p:blipFill>
        <p:spPr bwMode="auto">
          <a:xfrm>
            <a:off x="5000534" y="668989"/>
            <a:ext cx="3339234" cy="2109366"/>
          </a:xfrm>
          <a:prstGeom prst="rect">
            <a:avLst/>
          </a:prstGeom>
          <a:noFill/>
        </p:spPr>
      </p:pic>
      <p:pic>
        <p:nvPicPr>
          <p:cNvPr id="14" name="Car.avi">
            <a:hlinkClick r:id="" action="ppaction://media"/>
          </p:cNvPr>
          <p:cNvPicPr>
            <a:picLocks noGrp="1" noChangeAspect="1"/>
          </p:cNvPicPr>
          <p:nvPr>
            <p:ph idx="1"/>
            <a:videoFile r:link="rId2"/>
            <p:extLst>
              <p:ext uri="{DAA4B4D4-6D71-4841-9C94-3DE7FCFB9230}">
                <p14:media xmlns:p14="http://schemas.microsoft.com/office/powerpoint/2010/main" r:link="rId1"/>
              </p:ext>
            </p:extLst>
          </p:nvPr>
        </p:nvPicPr>
        <p:blipFill>
          <a:blip r:embed="rId7" cstate="print"/>
          <a:stretch>
            <a:fillRect/>
          </a:stretch>
        </p:blipFill>
        <p:spPr>
          <a:xfrm>
            <a:off x="228600" y="3125577"/>
            <a:ext cx="8915400" cy="2838450"/>
          </a:xfrm>
          <a:prstGeom prst="rect">
            <a:avLst/>
          </a:prstGeom>
        </p:spPr>
      </p:pic>
      <p:sp>
        <p:nvSpPr>
          <p:cNvPr id="15" name="5-Point Star 14"/>
          <p:cNvSpPr/>
          <p:nvPr/>
        </p:nvSpPr>
        <p:spPr bwMode="auto">
          <a:xfrm>
            <a:off x="8626207" y="154236"/>
            <a:ext cx="363557" cy="396607"/>
          </a:xfrm>
          <a:prstGeom prst="star5">
            <a:avLst/>
          </a:prstGeom>
          <a:solidFill>
            <a:schemeClr val="accent1"/>
          </a:solidFill>
          <a:ln w="12700" cap="sq"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Sydnie" pitchFamily="2" charset="0"/>
            </a:endParaRPr>
          </a:p>
        </p:txBody>
      </p:sp>
    </p:spTree>
    <p:extLst>
      <p:ext uri="{BB962C8B-B14F-4D97-AF65-F5344CB8AC3E}">
        <p14:creationId xmlns:p14="http://schemas.microsoft.com/office/powerpoint/2010/main" val="42039600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restart="whenNotActive" fill="hold" evtFilter="cancelBubble" nodeType="interactiveSeq">
                <p:stCondLst>
                  <p:cond evt="onClick" delay="0">
                    <p:tgtEl>
                      <p:spTgt spid="1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14"/>
                                        </p:tgtEl>
                                      </p:cBhvr>
                                    </p:cmd>
                                  </p:childTnLst>
                                </p:cTn>
                              </p:par>
                            </p:childTnLst>
                          </p:cTn>
                        </p:par>
                      </p:childTnLst>
                    </p:cTn>
                  </p:par>
                </p:childTnLst>
              </p:cTn>
              <p:nextCondLst>
                <p:cond evt="onClick" delay="0">
                  <p:tgtEl>
                    <p:spTgt spid="14"/>
                  </p:tgtEl>
                </p:cond>
              </p:nextCondLst>
            </p:seq>
            <p:video>
              <p:cMediaNode>
                <p:cTn id="7" fill="hold" display="0">
                  <p:stCondLst>
                    <p:cond delay="indefinite"/>
                  </p:stCondLst>
                  <p:endCondLst>
                    <p:cond evt="onNext" delay="0">
                      <p:tgtEl>
                        <p:sldTgt/>
                      </p:tgtEl>
                    </p:cond>
                    <p:cond evt="onPrev" delay="0">
                      <p:tgtEl>
                        <p:sldTgt/>
                      </p:tgtEl>
                    </p:cond>
                  </p:endCondLst>
                </p:cTn>
                <p:tgtEl>
                  <p:spTgt spid="14"/>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Slide Number Placeholder 4"/>
          <p:cNvSpPr>
            <a:spLocks noGrp="1"/>
          </p:cNvSpPr>
          <p:nvPr>
            <p:ph type="sldNum" sz="quarter" idx="11"/>
          </p:nvPr>
        </p:nvSpPr>
        <p:spPr>
          <a:noFill/>
        </p:spPr>
        <p:txBody>
          <a:bodyPr/>
          <a:lstStyle/>
          <a:p>
            <a:fld id="{A48E518F-AB0B-4273-8831-5FAD906AEFE2}" type="slidenum">
              <a:rPr lang="he-IL" altLang="en-US" smtClean="0"/>
              <a:pPr/>
              <a:t>8</a:t>
            </a:fld>
            <a:endParaRPr lang="en-US" altLang="en-US" smtClean="0"/>
          </a:p>
        </p:txBody>
      </p:sp>
      <p:sp>
        <p:nvSpPr>
          <p:cNvPr id="70659" name="Footer Placeholder 5"/>
          <p:cNvSpPr>
            <a:spLocks noGrp="1"/>
          </p:cNvSpPr>
          <p:nvPr>
            <p:ph type="ftr" sz="quarter" idx="12"/>
          </p:nvPr>
        </p:nvSpPr>
        <p:spPr>
          <a:noFill/>
        </p:spPr>
        <p:txBody>
          <a:bodyPr/>
          <a:lstStyle/>
          <a:p>
            <a:r>
              <a:rPr lang="en-US" altLang="en-US" smtClean="0"/>
              <a:t>Computer Vision by Y. Moses</a:t>
            </a:r>
          </a:p>
        </p:txBody>
      </p:sp>
      <p:sp>
        <p:nvSpPr>
          <p:cNvPr id="70660" name="Rectangle 2"/>
          <p:cNvSpPr>
            <a:spLocks noGrp="1" noChangeArrowheads="1"/>
          </p:cNvSpPr>
          <p:nvPr>
            <p:ph type="title"/>
          </p:nvPr>
        </p:nvSpPr>
        <p:spPr>
          <a:xfrm>
            <a:off x="495300" y="742950"/>
            <a:ext cx="7772400" cy="1143000"/>
          </a:xfrm>
        </p:spPr>
        <p:txBody>
          <a:bodyPr/>
          <a:lstStyle/>
          <a:p>
            <a:r>
              <a:rPr lang="en-US" altLang="he-IL" smtClean="0"/>
              <a:t>Points Attribute</a:t>
            </a:r>
            <a:br>
              <a:rPr lang="en-US" altLang="he-IL" smtClean="0"/>
            </a:br>
            <a:r>
              <a:rPr lang="en-US" altLang="he-IL" smtClean="0"/>
              <a:t>Constraints</a:t>
            </a:r>
          </a:p>
        </p:txBody>
      </p:sp>
      <p:sp>
        <p:nvSpPr>
          <p:cNvPr id="70661" name="Rectangle 3"/>
          <p:cNvSpPr>
            <a:spLocks noGrp="1" noChangeArrowheads="1"/>
          </p:cNvSpPr>
          <p:nvPr>
            <p:ph type="body" idx="1"/>
          </p:nvPr>
        </p:nvSpPr>
        <p:spPr/>
        <p:txBody>
          <a:bodyPr/>
          <a:lstStyle/>
          <a:p>
            <a:r>
              <a:rPr lang="en-US" altLang="he-IL" smtClean="0"/>
              <a:t>A pair of corresponding points must have the same physical origin</a:t>
            </a:r>
          </a:p>
          <a:p>
            <a:pPr lvl="1"/>
            <a:r>
              <a:rPr lang="en-US" altLang="he-IL" smtClean="0"/>
              <a:t>Both are located on an edge due to a surface discontinuity, a shadow border, an occluding boundary, etc.</a:t>
            </a:r>
          </a:p>
        </p:txBody>
      </p:sp>
      <p:grpSp>
        <p:nvGrpSpPr>
          <p:cNvPr id="2" name="Group 4"/>
          <p:cNvGrpSpPr>
            <a:grpSpLocks/>
          </p:cNvGrpSpPr>
          <p:nvPr/>
        </p:nvGrpSpPr>
        <p:grpSpPr bwMode="auto">
          <a:xfrm>
            <a:off x="1371600" y="4572000"/>
            <a:ext cx="4267200" cy="1828800"/>
            <a:chOff x="528" y="1104"/>
            <a:chExt cx="4512" cy="2160"/>
          </a:xfrm>
        </p:grpSpPr>
        <p:pic>
          <p:nvPicPr>
            <p:cNvPr id="70663" name="Picture 5" descr="domem-left"/>
            <p:cNvPicPr>
              <a:picLocks noChangeAspect="1" noChangeArrowheads="1"/>
            </p:cNvPicPr>
            <p:nvPr/>
          </p:nvPicPr>
          <p:blipFill>
            <a:blip r:embed="rId3" cstate="print"/>
            <a:srcRect/>
            <a:stretch>
              <a:fillRect/>
            </a:stretch>
          </p:blipFill>
          <p:spPr bwMode="auto">
            <a:xfrm>
              <a:off x="528" y="1104"/>
              <a:ext cx="2160" cy="2160"/>
            </a:xfrm>
            <a:prstGeom prst="rect">
              <a:avLst/>
            </a:prstGeom>
            <a:noFill/>
            <a:ln w="9525">
              <a:noFill/>
              <a:miter lim="800000"/>
              <a:headEnd/>
              <a:tailEnd/>
            </a:ln>
          </p:spPr>
        </p:pic>
        <p:pic>
          <p:nvPicPr>
            <p:cNvPr id="70664" name="Picture 6" descr="domem-right"/>
            <p:cNvPicPr>
              <a:picLocks noChangeAspect="1" noChangeArrowheads="1"/>
            </p:cNvPicPr>
            <p:nvPr/>
          </p:nvPicPr>
          <p:blipFill>
            <a:blip r:embed="rId4" cstate="print"/>
            <a:srcRect/>
            <a:stretch>
              <a:fillRect/>
            </a:stretch>
          </p:blipFill>
          <p:spPr bwMode="auto">
            <a:xfrm>
              <a:off x="2880" y="1104"/>
              <a:ext cx="2160" cy="2160"/>
            </a:xfrm>
            <a:prstGeom prst="rect">
              <a:avLst/>
            </a:prstGeom>
            <a:noFill/>
            <a:ln w="9525">
              <a:noFill/>
              <a:miter lim="800000"/>
              <a:headEnd/>
              <a:tailEnd/>
            </a:ln>
          </p:spPr>
        </p:pic>
      </p:grpSp>
    </p:spTree>
    <p:extLst>
      <p:ext uri="{BB962C8B-B14F-4D97-AF65-F5344CB8AC3E}">
        <p14:creationId xmlns:p14="http://schemas.microsoft.com/office/powerpoint/2010/main" val="20552404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Slide Number Placeholder 4"/>
          <p:cNvSpPr>
            <a:spLocks noGrp="1"/>
          </p:cNvSpPr>
          <p:nvPr>
            <p:ph type="sldNum" sz="quarter" idx="11"/>
          </p:nvPr>
        </p:nvSpPr>
        <p:spPr>
          <a:noFill/>
        </p:spPr>
        <p:txBody>
          <a:bodyPr/>
          <a:lstStyle/>
          <a:p>
            <a:fld id="{75AB6944-1B55-4723-8878-E3D7DC79311B}" type="slidenum">
              <a:rPr lang="he-IL" altLang="en-US" smtClean="0"/>
              <a:pPr/>
              <a:t>9</a:t>
            </a:fld>
            <a:endParaRPr lang="en-US" altLang="en-US" smtClean="0"/>
          </a:p>
        </p:txBody>
      </p:sp>
      <p:sp>
        <p:nvSpPr>
          <p:cNvPr id="71683" name="Footer Placeholder 5"/>
          <p:cNvSpPr>
            <a:spLocks noGrp="1"/>
          </p:cNvSpPr>
          <p:nvPr>
            <p:ph type="ftr" sz="quarter" idx="12"/>
          </p:nvPr>
        </p:nvSpPr>
        <p:spPr>
          <a:noFill/>
        </p:spPr>
        <p:txBody>
          <a:bodyPr/>
          <a:lstStyle/>
          <a:p>
            <a:r>
              <a:rPr lang="en-US" altLang="en-US" smtClean="0"/>
              <a:t>Computer Vision by Y. Moses</a:t>
            </a:r>
          </a:p>
        </p:txBody>
      </p:sp>
      <p:sp>
        <p:nvSpPr>
          <p:cNvPr id="71684" name="Rectangle 2"/>
          <p:cNvSpPr>
            <a:spLocks noGrp="1" noChangeArrowheads="1"/>
          </p:cNvSpPr>
          <p:nvPr>
            <p:ph type="title"/>
          </p:nvPr>
        </p:nvSpPr>
        <p:spPr/>
        <p:txBody>
          <a:bodyPr/>
          <a:lstStyle/>
          <a:p>
            <a:r>
              <a:rPr lang="en-US" altLang="en-US" smtClean="0"/>
              <a:t>Occlusion</a:t>
            </a:r>
            <a:endParaRPr lang="en-US" altLang="he-IL" smtClean="0"/>
          </a:p>
        </p:txBody>
      </p:sp>
      <p:sp>
        <p:nvSpPr>
          <p:cNvPr id="71685" name="Line 3"/>
          <p:cNvSpPr>
            <a:spLocks noChangeShapeType="1"/>
          </p:cNvSpPr>
          <p:nvPr/>
        </p:nvSpPr>
        <p:spPr bwMode="auto">
          <a:xfrm>
            <a:off x="2209800" y="2667000"/>
            <a:ext cx="3886200" cy="0"/>
          </a:xfrm>
          <a:prstGeom prst="line">
            <a:avLst/>
          </a:prstGeom>
          <a:noFill/>
          <a:ln w="12700" cap="sq">
            <a:solidFill>
              <a:schemeClr val="tx1"/>
            </a:solidFill>
            <a:round/>
            <a:headEnd type="none" w="sm" len="sm"/>
            <a:tailEnd type="none" w="sm" len="sm"/>
          </a:ln>
        </p:spPr>
        <p:txBody>
          <a:bodyPr wrap="none" anchor="ctr"/>
          <a:lstStyle/>
          <a:p>
            <a:endParaRPr lang="en-US"/>
          </a:p>
        </p:txBody>
      </p:sp>
      <p:sp>
        <p:nvSpPr>
          <p:cNvPr id="71686" name="Rectangle 4"/>
          <p:cNvSpPr>
            <a:spLocks noChangeArrowheads="1"/>
          </p:cNvSpPr>
          <p:nvPr/>
        </p:nvSpPr>
        <p:spPr bwMode="auto">
          <a:xfrm>
            <a:off x="3581400" y="2667000"/>
            <a:ext cx="914400" cy="457200"/>
          </a:xfrm>
          <a:prstGeom prst="rect">
            <a:avLst/>
          </a:prstGeom>
          <a:solidFill>
            <a:schemeClr val="accent1"/>
          </a:solidFill>
          <a:ln w="12700" cap="sq">
            <a:solidFill>
              <a:schemeClr val="tx1"/>
            </a:solidFill>
            <a:miter lim="800000"/>
            <a:headEnd type="none" w="sm" len="sm"/>
            <a:tailEnd type="none" w="sm" len="sm"/>
          </a:ln>
        </p:spPr>
        <p:txBody>
          <a:bodyPr wrap="none" anchor="ctr"/>
          <a:lstStyle/>
          <a:p>
            <a:endParaRPr lang="he-IL"/>
          </a:p>
        </p:txBody>
      </p:sp>
      <p:sp>
        <p:nvSpPr>
          <p:cNvPr id="71687" name="Line 5"/>
          <p:cNvSpPr>
            <a:spLocks noChangeShapeType="1"/>
          </p:cNvSpPr>
          <p:nvPr/>
        </p:nvSpPr>
        <p:spPr bwMode="auto">
          <a:xfrm flipV="1">
            <a:off x="2057400" y="2667000"/>
            <a:ext cx="3124200" cy="2133600"/>
          </a:xfrm>
          <a:prstGeom prst="line">
            <a:avLst/>
          </a:prstGeom>
          <a:noFill/>
          <a:ln w="12700" cap="sq">
            <a:solidFill>
              <a:schemeClr val="tx1"/>
            </a:solidFill>
            <a:round/>
            <a:headEnd type="none" w="sm" len="sm"/>
            <a:tailEnd type="none" w="sm" len="sm"/>
          </a:ln>
        </p:spPr>
        <p:txBody>
          <a:bodyPr wrap="none" anchor="ctr"/>
          <a:lstStyle/>
          <a:p>
            <a:endParaRPr lang="en-US"/>
          </a:p>
        </p:txBody>
      </p:sp>
      <p:sp>
        <p:nvSpPr>
          <p:cNvPr id="71688" name="Line 6"/>
          <p:cNvSpPr>
            <a:spLocks noChangeShapeType="1"/>
          </p:cNvSpPr>
          <p:nvPr/>
        </p:nvSpPr>
        <p:spPr bwMode="auto">
          <a:xfrm flipH="1">
            <a:off x="2057400" y="2667000"/>
            <a:ext cx="1524000" cy="2133600"/>
          </a:xfrm>
          <a:prstGeom prst="line">
            <a:avLst/>
          </a:prstGeom>
          <a:noFill/>
          <a:ln w="12700" cap="sq">
            <a:solidFill>
              <a:schemeClr val="tx1"/>
            </a:solidFill>
            <a:round/>
            <a:headEnd type="none" w="sm" len="sm"/>
            <a:tailEnd type="none" w="sm" len="sm"/>
          </a:ln>
        </p:spPr>
        <p:txBody>
          <a:bodyPr wrap="none" anchor="ctr"/>
          <a:lstStyle/>
          <a:p>
            <a:endParaRPr lang="en-US"/>
          </a:p>
        </p:txBody>
      </p:sp>
      <p:sp>
        <p:nvSpPr>
          <p:cNvPr id="71689" name="Line 7"/>
          <p:cNvSpPr>
            <a:spLocks noChangeShapeType="1"/>
          </p:cNvSpPr>
          <p:nvPr/>
        </p:nvSpPr>
        <p:spPr bwMode="auto">
          <a:xfrm>
            <a:off x="2971800" y="2667000"/>
            <a:ext cx="2971800" cy="2286000"/>
          </a:xfrm>
          <a:prstGeom prst="line">
            <a:avLst/>
          </a:prstGeom>
          <a:noFill/>
          <a:ln w="12700" cap="sq">
            <a:solidFill>
              <a:schemeClr val="tx1"/>
            </a:solidFill>
            <a:round/>
            <a:headEnd type="none" w="sm" len="sm"/>
            <a:tailEnd type="none" w="sm" len="sm"/>
          </a:ln>
        </p:spPr>
        <p:txBody>
          <a:bodyPr wrap="none" anchor="ctr"/>
          <a:lstStyle/>
          <a:p>
            <a:endParaRPr lang="en-US"/>
          </a:p>
        </p:txBody>
      </p:sp>
      <p:sp>
        <p:nvSpPr>
          <p:cNvPr id="71690" name="Line 8"/>
          <p:cNvSpPr>
            <a:spLocks noChangeShapeType="1"/>
          </p:cNvSpPr>
          <p:nvPr/>
        </p:nvSpPr>
        <p:spPr bwMode="auto">
          <a:xfrm>
            <a:off x="4495800" y="2667000"/>
            <a:ext cx="1447800" cy="2286000"/>
          </a:xfrm>
          <a:prstGeom prst="line">
            <a:avLst/>
          </a:prstGeom>
          <a:noFill/>
          <a:ln w="12700" cap="sq">
            <a:solidFill>
              <a:schemeClr val="tx1"/>
            </a:solidFill>
            <a:round/>
            <a:headEnd type="none" w="sm" len="sm"/>
            <a:tailEnd type="none" w="sm" len="sm"/>
          </a:ln>
        </p:spPr>
        <p:txBody>
          <a:bodyPr wrap="none" anchor="ctr"/>
          <a:lstStyle/>
          <a:p>
            <a:endParaRPr lang="en-US"/>
          </a:p>
        </p:txBody>
      </p:sp>
      <p:sp>
        <p:nvSpPr>
          <p:cNvPr id="71691" name="Line 9"/>
          <p:cNvSpPr>
            <a:spLocks noChangeShapeType="1"/>
          </p:cNvSpPr>
          <p:nvPr/>
        </p:nvSpPr>
        <p:spPr bwMode="auto">
          <a:xfrm flipH="1">
            <a:off x="5105400" y="4267200"/>
            <a:ext cx="914400" cy="609600"/>
          </a:xfrm>
          <a:prstGeom prst="line">
            <a:avLst/>
          </a:prstGeom>
          <a:noFill/>
          <a:ln w="19050" cap="sq">
            <a:solidFill>
              <a:schemeClr val="tx1"/>
            </a:solidFill>
            <a:round/>
            <a:headEnd type="none" w="sm" len="sm"/>
            <a:tailEnd type="none" w="sm" len="sm"/>
          </a:ln>
        </p:spPr>
        <p:txBody>
          <a:bodyPr wrap="none" anchor="ctr"/>
          <a:lstStyle/>
          <a:p>
            <a:endParaRPr lang="en-US"/>
          </a:p>
        </p:txBody>
      </p:sp>
      <p:sp>
        <p:nvSpPr>
          <p:cNvPr id="71692" name="Text Box 10"/>
          <p:cNvSpPr txBox="1">
            <a:spLocks noChangeArrowheads="1"/>
          </p:cNvSpPr>
          <p:nvPr/>
        </p:nvSpPr>
        <p:spPr bwMode="auto">
          <a:xfrm>
            <a:off x="1676400" y="4572000"/>
            <a:ext cx="509588" cy="457200"/>
          </a:xfrm>
          <a:prstGeom prst="rect">
            <a:avLst/>
          </a:prstGeom>
          <a:noFill/>
          <a:ln w="12700" cap="sq">
            <a:noFill/>
            <a:miter lim="800000"/>
            <a:headEnd type="none" w="sm" len="sm"/>
            <a:tailEnd type="none" w="sm" len="sm"/>
          </a:ln>
        </p:spPr>
        <p:txBody>
          <a:bodyPr wrap="none">
            <a:spAutoFit/>
          </a:bodyPr>
          <a:lstStyle/>
          <a:p>
            <a:pPr algn="r" rtl="1"/>
            <a:r>
              <a:rPr lang="en-US" altLang="en-US" b="1"/>
              <a:t>+</a:t>
            </a:r>
            <a:endParaRPr lang="en-US" altLang="en-US"/>
          </a:p>
        </p:txBody>
      </p:sp>
      <p:sp>
        <p:nvSpPr>
          <p:cNvPr id="71693" name="Text Box 11"/>
          <p:cNvSpPr txBox="1">
            <a:spLocks noChangeArrowheads="1"/>
          </p:cNvSpPr>
          <p:nvPr/>
        </p:nvSpPr>
        <p:spPr bwMode="auto">
          <a:xfrm>
            <a:off x="5638800" y="4724400"/>
            <a:ext cx="509588" cy="457200"/>
          </a:xfrm>
          <a:prstGeom prst="rect">
            <a:avLst/>
          </a:prstGeom>
          <a:noFill/>
          <a:ln w="12700" cap="sq">
            <a:noFill/>
            <a:miter lim="800000"/>
            <a:headEnd type="none" w="sm" len="sm"/>
            <a:tailEnd type="none" w="sm" len="sm"/>
          </a:ln>
        </p:spPr>
        <p:txBody>
          <a:bodyPr wrap="none">
            <a:spAutoFit/>
          </a:bodyPr>
          <a:lstStyle/>
          <a:p>
            <a:pPr algn="r" rtl="1"/>
            <a:r>
              <a:rPr lang="en-US" altLang="en-US" b="1"/>
              <a:t>+</a:t>
            </a:r>
            <a:endParaRPr lang="en-US" altLang="en-US"/>
          </a:p>
        </p:txBody>
      </p:sp>
      <p:sp>
        <p:nvSpPr>
          <p:cNvPr id="71694" name="Line 12"/>
          <p:cNvSpPr>
            <a:spLocks noChangeShapeType="1"/>
          </p:cNvSpPr>
          <p:nvPr/>
        </p:nvSpPr>
        <p:spPr bwMode="auto">
          <a:xfrm>
            <a:off x="4495800" y="2667000"/>
            <a:ext cx="685800" cy="0"/>
          </a:xfrm>
          <a:prstGeom prst="line">
            <a:avLst/>
          </a:prstGeom>
          <a:noFill/>
          <a:ln w="38100" cap="sq">
            <a:solidFill>
              <a:srgbClr val="00CC00"/>
            </a:solidFill>
            <a:round/>
            <a:headEnd type="none" w="sm" len="sm"/>
            <a:tailEnd type="none" w="sm" len="sm"/>
          </a:ln>
        </p:spPr>
        <p:txBody>
          <a:bodyPr wrap="none" anchor="ctr"/>
          <a:lstStyle/>
          <a:p>
            <a:endParaRPr lang="en-US"/>
          </a:p>
        </p:txBody>
      </p:sp>
      <p:sp>
        <p:nvSpPr>
          <p:cNvPr id="71695" name="Line 13"/>
          <p:cNvSpPr>
            <a:spLocks noChangeShapeType="1"/>
          </p:cNvSpPr>
          <p:nvPr/>
        </p:nvSpPr>
        <p:spPr bwMode="auto">
          <a:xfrm flipH="1">
            <a:off x="2971800" y="2667000"/>
            <a:ext cx="609600" cy="0"/>
          </a:xfrm>
          <a:prstGeom prst="line">
            <a:avLst/>
          </a:prstGeom>
          <a:noFill/>
          <a:ln w="28575" cap="sq">
            <a:solidFill>
              <a:srgbClr val="CC66FF"/>
            </a:solidFill>
            <a:round/>
            <a:headEnd type="none" w="sm" len="sm"/>
            <a:tailEnd type="none" w="sm" len="sm"/>
          </a:ln>
        </p:spPr>
        <p:txBody>
          <a:bodyPr wrap="none" anchor="ctr"/>
          <a:lstStyle/>
          <a:p>
            <a:endParaRPr lang="en-US"/>
          </a:p>
        </p:txBody>
      </p:sp>
      <p:sp>
        <p:nvSpPr>
          <p:cNvPr id="71696" name="Text Box 14"/>
          <p:cNvSpPr txBox="1">
            <a:spLocks noChangeArrowheads="1"/>
          </p:cNvSpPr>
          <p:nvPr/>
        </p:nvSpPr>
        <p:spPr bwMode="auto">
          <a:xfrm>
            <a:off x="4800600" y="1905000"/>
            <a:ext cx="1531938" cy="641350"/>
          </a:xfrm>
          <a:prstGeom prst="rect">
            <a:avLst/>
          </a:prstGeom>
          <a:noFill/>
          <a:ln w="12700" cap="sq">
            <a:noFill/>
            <a:miter lim="800000"/>
            <a:headEnd type="none" w="sm" len="sm"/>
            <a:tailEnd type="none" w="sm" len="sm"/>
          </a:ln>
        </p:spPr>
        <p:txBody>
          <a:bodyPr wrap="none">
            <a:spAutoFit/>
          </a:bodyPr>
          <a:lstStyle/>
          <a:p>
            <a:pPr rtl="1"/>
            <a:r>
              <a:rPr lang="en-US" altLang="he-IL" sz="1800">
                <a:solidFill>
                  <a:srgbClr val="00CC00"/>
                </a:solidFill>
              </a:rPr>
              <a:t>Occluded in </a:t>
            </a:r>
          </a:p>
          <a:p>
            <a:pPr rtl="1"/>
            <a:r>
              <a:rPr lang="en-US" altLang="he-IL" sz="1800">
                <a:solidFill>
                  <a:srgbClr val="00CC00"/>
                </a:solidFill>
              </a:rPr>
              <a:t>Left Image</a:t>
            </a:r>
            <a:endParaRPr lang="en-US" altLang="he-IL"/>
          </a:p>
        </p:txBody>
      </p:sp>
      <p:sp>
        <p:nvSpPr>
          <p:cNvPr id="71697" name="Text Box 15"/>
          <p:cNvSpPr txBox="1">
            <a:spLocks noChangeArrowheads="1"/>
          </p:cNvSpPr>
          <p:nvPr/>
        </p:nvSpPr>
        <p:spPr bwMode="auto">
          <a:xfrm>
            <a:off x="1981200" y="1905000"/>
            <a:ext cx="1577975" cy="641350"/>
          </a:xfrm>
          <a:prstGeom prst="rect">
            <a:avLst/>
          </a:prstGeom>
          <a:noFill/>
          <a:ln w="12700" cap="sq">
            <a:noFill/>
            <a:miter lim="800000"/>
            <a:headEnd type="none" w="sm" len="sm"/>
            <a:tailEnd type="none" w="sm" len="sm"/>
          </a:ln>
        </p:spPr>
        <p:txBody>
          <a:bodyPr wrap="none">
            <a:spAutoFit/>
          </a:bodyPr>
          <a:lstStyle/>
          <a:p>
            <a:pPr rtl="1"/>
            <a:r>
              <a:rPr lang="en-US" altLang="he-IL" sz="1800">
                <a:solidFill>
                  <a:srgbClr val="CC66FF"/>
                </a:solidFill>
              </a:rPr>
              <a:t>Occluded in</a:t>
            </a:r>
            <a:r>
              <a:rPr lang="en-US" altLang="he-IL" sz="1800">
                <a:solidFill>
                  <a:srgbClr val="00CC00"/>
                </a:solidFill>
              </a:rPr>
              <a:t> </a:t>
            </a:r>
          </a:p>
          <a:p>
            <a:pPr rtl="1"/>
            <a:r>
              <a:rPr lang="en-US" altLang="he-IL" sz="1800">
                <a:solidFill>
                  <a:srgbClr val="CC66FF"/>
                </a:solidFill>
              </a:rPr>
              <a:t>Right Image</a:t>
            </a:r>
            <a:endParaRPr lang="en-US" altLang="he-IL"/>
          </a:p>
        </p:txBody>
      </p:sp>
      <p:sp>
        <p:nvSpPr>
          <p:cNvPr id="71698" name="Text Box 16"/>
          <p:cNvSpPr txBox="1">
            <a:spLocks noChangeArrowheads="1"/>
          </p:cNvSpPr>
          <p:nvPr/>
        </p:nvSpPr>
        <p:spPr bwMode="auto">
          <a:xfrm>
            <a:off x="1066800" y="3886200"/>
            <a:ext cx="860425" cy="366713"/>
          </a:xfrm>
          <a:prstGeom prst="rect">
            <a:avLst/>
          </a:prstGeom>
          <a:noFill/>
          <a:ln w="12700" cap="sq">
            <a:noFill/>
            <a:miter lim="800000"/>
            <a:headEnd type="none" w="sm" len="sm"/>
            <a:tailEnd type="none" w="sm" len="sm"/>
          </a:ln>
        </p:spPr>
        <p:txBody>
          <a:bodyPr wrap="none">
            <a:spAutoFit/>
          </a:bodyPr>
          <a:lstStyle/>
          <a:p>
            <a:pPr algn="r" rtl="1"/>
            <a:r>
              <a:rPr lang="en-US" altLang="en-US" sz="1800"/>
              <a:t>Right</a:t>
            </a:r>
            <a:endParaRPr lang="en-US" altLang="he-IL"/>
          </a:p>
        </p:txBody>
      </p:sp>
      <p:sp>
        <p:nvSpPr>
          <p:cNvPr id="71699" name="Text Box 17"/>
          <p:cNvSpPr txBox="1">
            <a:spLocks noChangeArrowheads="1"/>
          </p:cNvSpPr>
          <p:nvPr/>
        </p:nvSpPr>
        <p:spPr bwMode="auto">
          <a:xfrm>
            <a:off x="6324600" y="3886200"/>
            <a:ext cx="682625" cy="366713"/>
          </a:xfrm>
          <a:prstGeom prst="rect">
            <a:avLst/>
          </a:prstGeom>
          <a:noFill/>
          <a:ln w="12700" cap="sq">
            <a:noFill/>
            <a:miter lim="800000"/>
            <a:headEnd type="none" w="sm" len="sm"/>
            <a:tailEnd type="none" w="sm" len="sm"/>
          </a:ln>
        </p:spPr>
        <p:txBody>
          <a:bodyPr wrap="none">
            <a:spAutoFit/>
          </a:bodyPr>
          <a:lstStyle/>
          <a:p>
            <a:pPr algn="r" rtl="1"/>
            <a:r>
              <a:rPr lang="en-US" altLang="he-IL" sz="1800"/>
              <a:t>Left</a:t>
            </a:r>
          </a:p>
        </p:txBody>
      </p:sp>
      <p:sp>
        <p:nvSpPr>
          <p:cNvPr id="71700" name="Line 18"/>
          <p:cNvSpPr>
            <a:spLocks noChangeShapeType="1"/>
          </p:cNvSpPr>
          <p:nvPr/>
        </p:nvSpPr>
        <p:spPr bwMode="auto">
          <a:xfrm>
            <a:off x="2514600" y="4495800"/>
            <a:ext cx="381000" cy="381000"/>
          </a:xfrm>
          <a:prstGeom prst="line">
            <a:avLst/>
          </a:prstGeom>
          <a:noFill/>
          <a:ln w="19050" cap="sq">
            <a:solidFill>
              <a:schemeClr val="tx1"/>
            </a:solidFill>
            <a:round/>
            <a:headEnd type="none" w="sm" len="sm"/>
            <a:tailEnd type="none" w="sm" len="sm"/>
          </a:ln>
        </p:spPr>
        <p:txBody>
          <a:bodyPr wrap="none" anchor="ctr"/>
          <a:lstStyle/>
          <a:p>
            <a:endParaRPr lang="en-US"/>
          </a:p>
        </p:txBody>
      </p:sp>
      <p:sp>
        <p:nvSpPr>
          <p:cNvPr id="71701" name="Line 19"/>
          <p:cNvSpPr>
            <a:spLocks noChangeShapeType="1"/>
          </p:cNvSpPr>
          <p:nvPr/>
        </p:nvSpPr>
        <p:spPr bwMode="auto">
          <a:xfrm>
            <a:off x="2362200" y="4343400"/>
            <a:ext cx="152400" cy="152400"/>
          </a:xfrm>
          <a:prstGeom prst="line">
            <a:avLst/>
          </a:prstGeom>
          <a:noFill/>
          <a:ln w="28575" cap="sq">
            <a:solidFill>
              <a:schemeClr val="accent1"/>
            </a:solidFill>
            <a:round/>
            <a:headEnd type="none" w="sm" len="sm"/>
            <a:tailEnd type="none" w="sm" len="sm"/>
          </a:ln>
        </p:spPr>
        <p:txBody>
          <a:bodyPr wrap="none" anchor="ctr"/>
          <a:lstStyle/>
          <a:p>
            <a:endParaRPr lang="en-US"/>
          </a:p>
        </p:txBody>
      </p:sp>
      <p:sp>
        <p:nvSpPr>
          <p:cNvPr id="71702" name="Line 20"/>
          <p:cNvSpPr>
            <a:spLocks noChangeShapeType="1"/>
          </p:cNvSpPr>
          <p:nvPr/>
        </p:nvSpPr>
        <p:spPr bwMode="auto">
          <a:xfrm flipH="1" flipV="1">
            <a:off x="2209800" y="4191000"/>
            <a:ext cx="152400" cy="152400"/>
          </a:xfrm>
          <a:prstGeom prst="line">
            <a:avLst/>
          </a:prstGeom>
          <a:noFill/>
          <a:ln w="28575" cap="sq">
            <a:solidFill>
              <a:srgbClr val="CC66FF"/>
            </a:solidFill>
            <a:round/>
            <a:headEnd type="none" w="sm" len="sm"/>
            <a:tailEnd type="none" w="sm" len="sm"/>
          </a:ln>
        </p:spPr>
        <p:txBody>
          <a:bodyPr wrap="none" anchor="ctr"/>
          <a:lstStyle/>
          <a:p>
            <a:endParaRPr lang="en-US"/>
          </a:p>
        </p:txBody>
      </p:sp>
      <p:sp>
        <p:nvSpPr>
          <p:cNvPr id="71703" name="Line 21"/>
          <p:cNvSpPr>
            <a:spLocks noChangeShapeType="1"/>
          </p:cNvSpPr>
          <p:nvPr/>
        </p:nvSpPr>
        <p:spPr bwMode="auto">
          <a:xfrm>
            <a:off x="1828800" y="3810000"/>
            <a:ext cx="381000" cy="381000"/>
          </a:xfrm>
          <a:prstGeom prst="line">
            <a:avLst/>
          </a:prstGeom>
          <a:noFill/>
          <a:ln w="19050" cap="sq">
            <a:solidFill>
              <a:schemeClr val="tx1"/>
            </a:solidFill>
            <a:round/>
            <a:headEnd type="none" w="sm" len="sm"/>
            <a:tailEnd type="none" w="sm" len="sm"/>
          </a:ln>
        </p:spPr>
        <p:txBody>
          <a:bodyPr wrap="none" anchor="ctr"/>
          <a:lstStyle/>
          <a:p>
            <a:endParaRPr lang="en-US"/>
          </a:p>
        </p:txBody>
      </p:sp>
      <p:sp>
        <p:nvSpPr>
          <p:cNvPr id="71704" name="Text Box 22"/>
          <p:cNvSpPr txBox="1">
            <a:spLocks noChangeArrowheads="1"/>
          </p:cNvSpPr>
          <p:nvPr/>
        </p:nvSpPr>
        <p:spPr bwMode="auto">
          <a:xfrm>
            <a:off x="5334000" y="5257800"/>
            <a:ext cx="1412875" cy="641350"/>
          </a:xfrm>
          <a:prstGeom prst="rect">
            <a:avLst/>
          </a:prstGeom>
          <a:noFill/>
          <a:ln w="12700" cap="sq">
            <a:noFill/>
            <a:miter lim="800000"/>
            <a:headEnd type="none" w="sm" len="sm"/>
            <a:tailEnd type="none" w="sm" len="sm"/>
          </a:ln>
        </p:spPr>
        <p:txBody>
          <a:bodyPr wrap="none">
            <a:spAutoFit/>
          </a:bodyPr>
          <a:lstStyle/>
          <a:p>
            <a:pPr rtl="1"/>
            <a:r>
              <a:rPr lang="en-US" altLang="he-IL" sz="1600" b="1">
                <a:solidFill>
                  <a:srgbClr val="0033CC"/>
                </a:solidFill>
                <a:latin typeface="Comic Sans MS" pitchFamily="66" charset="0"/>
              </a:rPr>
              <a:t>Center of </a:t>
            </a:r>
          </a:p>
          <a:p>
            <a:pPr rtl="1"/>
            <a:r>
              <a:rPr lang="en-US" altLang="he-IL" sz="2000" b="1">
                <a:solidFill>
                  <a:srgbClr val="0033CC"/>
                </a:solidFill>
                <a:latin typeface="Comic Sans MS" pitchFamily="66" charset="0"/>
              </a:rPr>
              <a:t> </a:t>
            </a:r>
            <a:r>
              <a:rPr lang="en-US" altLang="he-IL" sz="1600" b="1">
                <a:solidFill>
                  <a:srgbClr val="0033CC"/>
                </a:solidFill>
                <a:latin typeface="Comic Sans MS" pitchFamily="66" charset="0"/>
              </a:rPr>
              <a:t> projection</a:t>
            </a:r>
            <a:endParaRPr lang="en-US" altLang="he-IL" sz="1800"/>
          </a:p>
        </p:txBody>
      </p:sp>
      <p:sp>
        <p:nvSpPr>
          <p:cNvPr id="71705" name="Text Box 23"/>
          <p:cNvSpPr txBox="1">
            <a:spLocks noChangeArrowheads="1"/>
          </p:cNvSpPr>
          <p:nvPr/>
        </p:nvSpPr>
        <p:spPr bwMode="auto">
          <a:xfrm>
            <a:off x="762000" y="5029200"/>
            <a:ext cx="1412875" cy="641350"/>
          </a:xfrm>
          <a:prstGeom prst="rect">
            <a:avLst/>
          </a:prstGeom>
          <a:noFill/>
          <a:ln w="12700" cap="sq">
            <a:noFill/>
            <a:miter lim="800000"/>
            <a:headEnd type="none" w="sm" len="sm"/>
            <a:tailEnd type="none" w="sm" len="sm"/>
          </a:ln>
        </p:spPr>
        <p:txBody>
          <a:bodyPr wrap="none">
            <a:spAutoFit/>
          </a:bodyPr>
          <a:lstStyle/>
          <a:p>
            <a:pPr rtl="1"/>
            <a:r>
              <a:rPr lang="en-US" altLang="he-IL" sz="1600" b="1">
                <a:solidFill>
                  <a:srgbClr val="0033CC"/>
                </a:solidFill>
                <a:latin typeface="Comic Sans MS" pitchFamily="66" charset="0"/>
              </a:rPr>
              <a:t>Center of </a:t>
            </a:r>
          </a:p>
          <a:p>
            <a:pPr rtl="1"/>
            <a:r>
              <a:rPr lang="en-US" altLang="he-IL" sz="2000" b="1">
                <a:solidFill>
                  <a:srgbClr val="0033CC"/>
                </a:solidFill>
                <a:latin typeface="Comic Sans MS" pitchFamily="66" charset="0"/>
              </a:rPr>
              <a:t> </a:t>
            </a:r>
            <a:r>
              <a:rPr lang="en-US" altLang="he-IL" sz="1600" b="1">
                <a:solidFill>
                  <a:srgbClr val="0033CC"/>
                </a:solidFill>
                <a:latin typeface="Comic Sans MS" pitchFamily="66" charset="0"/>
              </a:rPr>
              <a:t> projection</a:t>
            </a:r>
            <a:endParaRPr lang="en-US" altLang="he-IL" sz="1800"/>
          </a:p>
        </p:txBody>
      </p:sp>
    </p:spTree>
    <p:extLst>
      <p:ext uri="{BB962C8B-B14F-4D97-AF65-F5344CB8AC3E}">
        <p14:creationId xmlns:p14="http://schemas.microsoft.com/office/powerpoint/2010/main" val="10696212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heme/theme1.xml><?xml version="1.0" encoding="utf-8"?>
<a:theme xmlns:a="http://schemas.openxmlformats.org/drawingml/2006/main" name="class5">
  <a:themeElements>
    <a:clrScheme name="class5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class5">
      <a:majorFont>
        <a:latin typeface="Arial Black"/>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Hebrew)"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Hebrew)" pitchFamily="18" charset="0"/>
          </a:defRPr>
        </a:defPPr>
      </a:lstStyle>
    </a:lnDef>
  </a:objectDefaults>
  <a:extraClrSchemeLst>
    <a:extraClrScheme>
      <a:clrScheme name="class5 1">
        <a:dk1>
          <a:srgbClr val="5E574E"/>
        </a:dk1>
        <a:lt1>
          <a:srgbClr val="FFFFCC"/>
        </a:lt1>
        <a:dk2>
          <a:srgbClr val="000000"/>
        </a:dk2>
        <a:lt2>
          <a:srgbClr val="FFCC00"/>
        </a:lt2>
        <a:accent1>
          <a:srgbClr val="CC9900"/>
        </a:accent1>
        <a:accent2>
          <a:srgbClr val="FF6600"/>
        </a:accent2>
        <a:accent3>
          <a:srgbClr val="AA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
      <a:clrScheme name="class5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clrMap bg1="lt1" tx1="dk1" bg2="lt2" tx2="dk2" accent1="accent1" accent2="accent2" accent3="accent3" accent4="accent4" accent5="accent5" accent6="accent6" hlink="hlink" folHlink="folHlink"/>
    </a:extraClrScheme>
    <a:extraClrScheme>
      <a:clrScheme name="class5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lass5 4">
        <a:dk1>
          <a:srgbClr val="000000"/>
        </a:dk1>
        <a:lt1>
          <a:srgbClr val="FFFFFF"/>
        </a:lt1>
        <a:dk2>
          <a:srgbClr val="8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FF0000"/>
        </a:hlink>
        <a:folHlink>
          <a:srgbClr val="FFFFCC"/>
        </a:folHlink>
      </a:clrScheme>
      <a:clrMap bg1="lt1" tx1="dk1" bg2="lt2" tx2="dk2" accent1="accent1" accent2="accent2" accent3="accent3" accent4="accent4" accent5="accent5" accent6="accent6" hlink="hlink" folHlink="folHlink"/>
    </a:extraClrScheme>
    <a:extraClrScheme>
      <a:clrScheme name="class5 5">
        <a:dk1>
          <a:srgbClr val="000066"/>
        </a:dk1>
        <a:lt1>
          <a:srgbClr val="FFFFFF"/>
        </a:lt1>
        <a:dk2>
          <a:srgbClr val="0000FF"/>
        </a:dk2>
        <a:lt2>
          <a:srgbClr val="000000"/>
        </a:lt2>
        <a:accent1>
          <a:srgbClr val="0066FF"/>
        </a:accent1>
        <a:accent2>
          <a:srgbClr val="33CCCC"/>
        </a:accent2>
        <a:accent3>
          <a:srgbClr val="FFFFFF"/>
        </a:accent3>
        <a:accent4>
          <a:srgbClr val="000056"/>
        </a:accent4>
        <a:accent5>
          <a:srgbClr val="AAB8FF"/>
        </a:accent5>
        <a:accent6>
          <a:srgbClr val="2DB9B9"/>
        </a:accent6>
        <a:hlink>
          <a:srgbClr val="FF00FF"/>
        </a:hlink>
        <a:folHlink>
          <a:srgbClr val="9933FF"/>
        </a:folHlink>
      </a:clrScheme>
      <a:clrMap bg1="lt1" tx1="dk1" bg2="lt2" tx2="dk2" accent1="accent1" accent2="accent2" accent3="accent3" accent4="accent4" accent5="accent5" accent6="accent6" hlink="hlink" folHlink="folHlink"/>
    </a:extraClrScheme>
    <a:extraClrScheme>
      <a:clrScheme name="class5 6">
        <a:dk1>
          <a:srgbClr val="000000"/>
        </a:dk1>
        <a:lt1>
          <a:srgbClr val="FFFFFF"/>
        </a:lt1>
        <a:dk2>
          <a:srgbClr val="000066"/>
        </a:dk2>
        <a:lt2>
          <a:srgbClr val="FFCC00"/>
        </a:lt2>
        <a:accent1>
          <a:srgbClr val="0066FF"/>
        </a:accent1>
        <a:accent2>
          <a:srgbClr val="33CCCC"/>
        </a:accent2>
        <a:accent3>
          <a:srgbClr val="AAAAB8"/>
        </a:accent3>
        <a:accent4>
          <a:srgbClr val="DADADA"/>
        </a:accent4>
        <a:accent5>
          <a:srgbClr val="AAB8FF"/>
        </a:accent5>
        <a:accent6>
          <a:srgbClr val="2DB9B9"/>
        </a:accent6>
        <a:hlink>
          <a:srgbClr val="FF00FF"/>
        </a:hlink>
        <a:folHlink>
          <a:srgbClr val="9933FF"/>
        </a:folHlink>
      </a:clrScheme>
      <a:clrMap bg1="dk2" tx1="lt1" bg2="dk1" tx2="lt2" accent1="accent1" accent2="accent2" accent3="accent3" accent4="accent4" accent5="accent5" accent6="accent6" hlink="hlink" folHlink="folHlink"/>
    </a:extraClrScheme>
    <a:extraClrScheme>
      <a:clrScheme name="class5 7">
        <a:dk1>
          <a:srgbClr val="5E574E"/>
        </a:dk1>
        <a:lt1>
          <a:srgbClr val="FFFFCC"/>
        </a:lt1>
        <a:dk2>
          <a:srgbClr val="800000"/>
        </a:dk2>
        <a:lt2>
          <a:srgbClr val="FFCC00"/>
        </a:lt2>
        <a:accent1>
          <a:srgbClr val="CC9900"/>
        </a:accent1>
        <a:accent2>
          <a:srgbClr val="FF6600"/>
        </a:accent2>
        <a:accent3>
          <a:srgbClr val="C0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C:\DOCUME~1\class\LOCALS~1\Temp\class5.ppt</Template>
  <TotalTime>15581</TotalTime>
  <Words>2938</Words>
  <Application>Microsoft Office PowerPoint</Application>
  <PresentationFormat>On-screen Show (4:3)</PresentationFormat>
  <Paragraphs>607</Paragraphs>
  <Slides>76</Slides>
  <Notes>60</Notes>
  <HiddenSlides>1</HiddenSlides>
  <MMClips>6</MMClips>
  <ScaleCrop>false</ScaleCrop>
  <HeadingPairs>
    <vt:vector size="8" baseType="variant">
      <vt:variant>
        <vt:lpstr>Fonts Used</vt:lpstr>
      </vt:variant>
      <vt:variant>
        <vt:i4>11</vt:i4>
      </vt:variant>
      <vt:variant>
        <vt:lpstr>Theme</vt:lpstr>
      </vt:variant>
      <vt:variant>
        <vt:i4>1</vt:i4>
      </vt:variant>
      <vt:variant>
        <vt:lpstr>Embedded OLE Servers</vt:lpstr>
      </vt:variant>
      <vt:variant>
        <vt:i4>3</vt:i4>
      </vt:variant>
      <vt:variant>
        <vt:lpstr>Slide Titles</vt:lpstr>
      </vt:variant>
      <vt:variant>
        <vt:i4>76</vt:i4>
      </vt:variant>
    </vt:vector>
  </HeadingPairs>
  <TitlesOfParts>
    <vt:vector size="91" baseType="lpstr">
      <vt:lpstr>Arial</vt:lpstr>
      <vt:lpstr>Arial Black</vt:lpstr>
      <vt:lpstr>Cambria Math</vt:lpstr>
      <vt:lpstr>Comic Sans MS</vt:lpstr>
      <vt:lpstr>Monotype Sorts</vt:lpstr>
      <vt:lpstr>Sydnie</vt:lpstr>
      <vt:lpstr>Symbol</vt:lpstr>
      <vt:lpstr>Tahoma</vt:lpstr>
      <vt:lpstr>Times New Roman</vt:lpstr>
      <vt:lpstr>Times New Roman (Hebrew)</vt:lpstr>
      <vt:lpstr>Wingdings</vt:lpstr>
      <vt:lpstr>class5</vt:lpstr>
      <vt:lpstr>Equation</vt:lpstr>
      <vt:lpstr>Document</vt:lpstr>
      <vt:lpstr>משוואה</vt:lpstr>
      <vt:lpstr>Geometry Homography &amp; SFM </vt:lpstr>
      <vt:lpstr>Today</vt:lpstr>
      <vt:lpstr>Rectification</vt:lpstr>
      <vt:lpstr>Rectification</vt:lpstr>
      <vt:lpstr>PowerPoint Presentation</vt:lpstr>
      <vt:lpstr>More on  Correspondence</vt:lpstr>
      <vt:lpstr>Correspondence</vt:lpstr>
      <vt:lpstr>Points Attribute Constraints</vt:lpstr>
      <vt:lpstr>Occlusion</vt:lpstr>
      <vt:lpstr>Uniqueness Constraint</vt:lpstr>
      <vt:lpstr>Ordering Constraints</vt:lpstr>
      <vt:lpstr>Disparity Smoothness Constraint</vt:lpstr>
      <vt:lpstr>Mutual Correspondence Constraint</vt:lpstr>
      <vt:lpstr>Correspondence Optimization</vt:lpstr>
      <vt:lpstr>High Level Energy Function</vt:lpstr>
      <vt:lpstr>1D: Dynamic Programing</vt:lpstr>
      <vt:lpstr>Other Pairs of Images</vt:lpstr>
      <vt:lpstr>Mirrors</vt:lpstr>
      <vt:lpstr>Structured Light</vt:lpstr>
      <vt:lpstr>Bilateral Symmetry</vt:lpstr>
      <vt:lpstr>Uncalibrated Stereo</vt:lpstr>
      <vt:lpstr>What if we do not know the external parameters?</vt:lpstr>
      <vt:lpstr>PowerPoint Presentation</vt:lpstr>
      <vt:lpstr>Stereo Summary</vt:lpstr>
      <vt:lpstr>Next</vt:lpstr>
      <vt:lpstr>Homography</vt:lpstr>
      <vt:lpstr>Homography</vt:lpstr>
      <vt:lpstr>Homography</vt:lpstr>
      <vt:lpstr>Plane-Induced Parallax: 3D Reconstruction</vt:lpstr>
      <vt:lpstr>Plane-Induced Parallax</vt:lpstr>
      <vt:lpstr>Homography: Pure Rotation</vt:lpstr>
      <vt:lpstr>Panoramas</vt:lpstr>
      <vt:lpstr>Multi-Camera Geometry</vt:lpstr>
      <vt:lpstr>Structure From Motion</vt:lpstr>
      <vt:lpstr>Structure from Motion</vt:lpstr>
      <vt:lpstr>Structure from motion</vt:lpstr>
      <vt:lpstr>Structure from Motion</vt:lpstr>
      <vt:lpstr>Application:  Photo Tourism Overview</vt:lpstr>
      <vt:lpstr>Photo Tourism Overview</vt:lpstr>
      <vt:lpstr>Scene Reconstruction</vt:lpstr>
      <vt:lpstr>Feature Detection</vt:lpstr>
      <vt:lpstr>Feature Detection</vt:lpstr>
      <vt:lpstr>Feature Detection</vt:lpstr>
      <vt:lpstr>Feature Matching</vt:lpstr>
      <vt:lpstr>Feature matching</vt:lpstr>
      <vt:lpstr>Class 6</vt:lpstr>
      <vt:lpstr>RANSAC</vt:lpstr>
      <vt:lpstr>RANSAC</vt:lpstr>
      <vt:lpstr>RANSAC</vt:lpstr>
      <vt:lpstr>Correspondence Estimation</vt:lpstr>
      <vt:lpstr>Affine Structure from Motion</vt:lpstr>
      <vt:lpstr>Affine Transformation</vt:lpstr>
      <vt:lpstr>Orthographic+ Scale  Projection</vt:lpstr>
      <vt:lpstr>PowerPoint Presentation</vt:lpstr>
      <vt:lpstr>Get Rid from Translation</vt:lpstr>
      <vt:lpstr>Tomasi - Kanade</vt:lpstr>
      <vt:lpstr>PowerPoint Presentation</vt:lpstr>
      <vt:lpstr>Set Up</vt:lpstr>
      <vt:lpstr>Ambiguity</vt:lpstr>
      <vt:lpstr>Using Matrix Notation</vt:lpstr>
      <vt:lpstr>PowerPoint Presentation</vt:lpstr>
      <vt:lpstr>SVD: Singular Value Decomposition</vt:lpstr>
      <vt:lpstr>SVD</vt:lpstr>
      <vt:lpstr>The Algorithm</vt:lpstr>
      <vt:lpstr>Questions</vt:lpstr>
      <vt:lpstr>Incremental SFM</vt:lpstr>
      <vt:lpstr>Incremental SFM</vt:lpstr>
      <vt:lpstr>Incremental SFM</vt:lpstr>
      <vt:lpstr>Perspective Projection: Incremental SFM</vt:lpstr>
      <vt:lpstr>Incremental SFM</vt:lpstr>
      <vt:lpstr>Incremental SFM</vt:lpstr>
      <vt:lpstr>Photo Tourism overview</vt:lpstr>
      <vt:lpstr>Photo Explorer</vt:lpstr>
      <vt:lpstr>Summary</vt:lpstr>
      <vt:lpstr>Stereo SC</vt:lpstr>
      <vt:lpstr>PowerPoint Presentation</vt:lpstr>
    </vt:vector>
  </TitlesOfParts>
  <Company>idc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Class 5</dc:title>
  <dc:creator>idc</dc:creator>
  <cp:lastModifiedBy>Moses Yael</cp:lastModifiedBy>
  <cp:revision>162</cp:revision>
  <cp:lastPrinted>2000-05-02T13:24:27Z</cp:lastPrinted>
  <dcterms:created xsi:type="dcterms:W3CDTF">2003-12-02T17:17:34Z</dcterms:created>
  <dcterms:modified xsi:type="dcterms:W3CDTF">2018-11-21T12:08:43Z</dcterms:modified>
</cp:coreProperties>
</file>